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9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7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0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2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4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7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5FC00-1DDB-43A6-9DDF-A096E3328111}" type="datetimeFigureOut">
              <a:rPr lang="en-US" smtClean="0"/>
              <a:t>Tuesday, July, 5, 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3367-8C74-4F4D-929D-97637ABBEDC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1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0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1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2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3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0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0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1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2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3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0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1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2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3.png"/><Relationship Id="rId21" Type="http://schemas.microsoft.com/office/2007/relationships/hdphoto" Target="../media/hdphoto8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5" Type="http://schemas.microsoft.com/office/2007/relationships/hdphoto" Target="../media/hdphoto13.wdp"/><Relationship Id="rId2" Type="http://schemas.openxmlformats.org/officeDocument/2006/relationships/image" Target="../media/image2.png"/><Relationship Id="rId16" Type="http://schemas.microsoft.com/office/2007/relationships/hdphoto" Target="../media/hdphoto6.wdp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microsoft.com/office/2007/relationships/hdphoto" Target="../media/hdphoto9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eldinamo.cl/wp-content/uploads/2015/07/A_UNO_548731-574x32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42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0" y="-228600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  <a:latin typeface="Bauhaus 93" pitchFamily="82" charset="0"/>
              </a:rPr>
              <a:t>The penalty game</a:t>
            </a:r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0" y="1241425"/>
            <a:ext cx="4572000" cy="3581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itchFamily="34" charset="0"/>
              </a:rPr>
              <a:t>Complete the sentence with the correct modal verb and make a goal.</a:t>
            </a:r>
            <a:endParaRPr 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3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I really </a:t>
            </a:r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_________</a:t>
            </a:r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 use the </a:t>
            </a:r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bathroom!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zzapolowy.com/wp-content/uploads/2015/09/1441657645-alexis.jpg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889" b="100000" l="0" r="99417">
                        <a14:foregroundMark x1="57583" y1="11556" x2="61833" y2="13630"/>
                        <a14:foregroundMark x1="56167" y1="12444" x2="55000" y2="18370"/>
                        <a14:foregroundMark x1="97583" y1="90667" x2="90250" y2="84296"/>
                        <a14:foregroundMark x1="21917" y1="40741" x2="10500" y2="28593"/>
                        <a14:foregroundMark x1="25917" y1="41481" x2="37667" y2="42963"/>
                        <a14:foregroundMark x1="25500" y1="42222" x2="29333" y2="43259"/>
                        <a14:foregroundMark x1="70833" y1="72593" x2="63417" y2="56889"/>
                        <a14:foregroundMark x1="62667" y1="17630" x2="62917" y2="22667"/>
                        <a14:backgroundMark x1="31500" y1="79704" x2="13750" y2="86519"/>
                        <a14:backgroundMark x1="28917" y1="85630" x2="30333" y2="92741"/>
                        <a14:backgroundMark x1="65833" y1="68000" x2="75083" y2="90222"/>
                        <a14:backgroundMark x1="64417" y1="76000" x2="63000" y2="97778"/>
                        <a14:backgroundMark x1="63000" y1="72593" x2="56583" y2="94519"/>
                        <a14:backgroundMark x1="72667" y1="91852" x2="89750" y2="91111"/>
                        <a14:backgroundMark x1="64167" y1="66667" x2="63750" y2="73037"/>
                        <a14:backgroundMark x1="97583" y1="78815" x2="88083" y2="73778"/>
                        <a14:backgroundMark x1="98500" y1="87259" x2="99917" y2="8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6135" y="2068087"/>
            <a:ext cx="7637499" cy="4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5941987" y="838199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Have</a:t>
            </a:r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 </a:t>
            </a:r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to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2936305" y="830743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10983 C 0.00139 0.10544 0.00209 0.10012 0.004 0.09596 C 0.01007 0.08347 0.02813 0.07006 0.03837 0.06567 C 0.04879 0.05573 0.06059 0.05064 0.07049 0.04047 C 0.07796 0.03237 0.08351 0.02544 0.09271 0.02104 C 0.10296 0.02266 0.11302 0.02359 0.12292 0.02659 C 0.12587 0.02752 0.12796 0.03076 0.13091 0.03214 C 0.14497 0.03954 0.16007 0.04463 0.17483 0.04879 C 0.17969 0.05503 0.18507 0.05896 0.18889 0.06567 C 0.19844 0.08093 0.20504 0.09804 0.21962 0.10451 C 0.22709 0.09919 0.23386 0.09226 0.2415 0.08763 C 0.26441 0.07445 0.29202 0.077 0.31598 0.07376 C 0.33889 0.07492 0.36268 0.07006 0.38438 0.07931 C 0.40573 0.08833 0.42223 0.11561 0.43889 0.1348 C 0.44549 0.14266 0.44636 0.15029 0.45469 0.15422 C 0.46355 0.15145 0.47275 0.15076 0.48091 0.1459 C 0.50365 0.13272 0.52639 0.11815 0.55139 0.11261 C 0.5599 0.10682 0.56615 0.10405 0.57552 0.10174 C 0.59098 0.09318 0.60382 0.08578 0.6198 0.08232 C 0.63316 0.08324 0.64653 0.08255 0.66007 0.08509 C 0.6625 0.08532 0.66407 0.08856 0.66598 0.09041 C 0.67709 0.09989 0.67639 0.09735 0.68629 0.10983 C 0.69966 0.12694 0.69063 0.12139 0.70243 0.12648 C 0.7158 0.14521 0.72622 0.16301 0.73646 0.18498 C 0.74618 0.1785 0.75209 0.16856 0.76077 0.16 C 0.77153 0.12972 0.80382 0.0844 0.82726 0.07654 C 0.84132 0.06636 0.84653 0.06336 0.8632 0.05989 C 0.87466 0.06151 0.88646 0.06243 0.8974 0.06567 C 0.90868 0.06867 0.90243 0.07076 0.90973 0.07654 C 0.92066 0.08532 0.93716 0.0881 0.94983 0.09041 C 0.95313 0.09503 0.95834 0.09804 0.9599 0.10451 C 0.96216 0.11353 0.96146 0.11445 0.96789 0.12116 C 0.97049 0.12347 0.97344 0.12417 0.97605 0.12648 C 0.97952 0.13041 0.98125 0.1385 0.98612 0.14058 C 0.99011 0.14243 0.99827 0.1459 0.99827 0.14636 C 1.02292 0.14266 1.0415 0.1385 1.06476 0.13203 C 1.08646 0.12 1.10764 0.11168 1.13091 0.10706 C 1.15122 0.10798 1.17153 0.1059 1.1915 0.10983 C 1.19636 0.11076 1.19879 0.12 1.20313 0.12116 C 1.21875 0.12532 1.23195 0.12995 1.24792 0.13203 C 1.25816 0.13688 1.26528 0.15076 1.27379 0.16 C 1.27761 0.16393 1.28125 0.16879 1.28594 0.17087 C 1.28959 0.17272 1.29809 0.17642 1.29809 0.17665 C 1.31823 0.16532 1.29862 0.17873 1.3158 0.157 C 1.32431 0.14659 1.33334 0.13804 1.34237 0.12925 C 1.35834 0.11353 1.37396 0.09919 1.39063 0.08509 C 1.40591 0.07191 1.42327 0.05226 1.44098 0.04602 C 1.44879 0.03862 1.45747 0.03492 1.46702 0.03492 L 1.63021 0.11261 L 1.78924 0.10174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382 -0.02567 -0.17153 0.00208 -0.17153 0.00208 C -0.1842 0.00624 -0.19653 0.00855 -0.20955 0.0104 C -0.23039 0.00879 -0.24948 0.00578 -0.2698 0.00208 C -0.27934 0.00046 -0.29844 -0.00231 -0.29844 -0.00231 C -0.3 -0.00301 -0.30174 -0.00324 -0.30313 -0.00439 C -0.30452 -0.00532 -0.30504 -0.00763 -0.30643 -0.00856 C -0.31042 -0.0111 -0.31493 -0.01272 -0.3191 -0.0148 C -0.33091 -0.02081 -0.3448 -0.02335 -0.35712 -0.02751 C -0.36337 -0.0333 -0.36997 -0.03861 -0.37622 -0.04439 C -0.37778 -0.04578 -0.37934 -0.0474 -0.38091 -0.04879 C -0.38247 -0.05017 -0.38577 -0.05295 -0.38577 -0.05295 C -0.38976 -0.06081 -0.3915 -0.06936 -0.39375 -0.07838 C -0.3948 -0.08254 -0.39688 -0.0911 -0.39688 -0.0911 C -0.39861 -0.10682 -0.39584 -0.10243 -0.4 -0.10798 " pathEditMode="relative" ptsTypes="ffffff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I 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_________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 speak Arabic fluently when I was a child and we lived in Egypt</a:t>
            </a:r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37893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Could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100000" l="5111" r="90000">
                        <a14:foregroundMark x1="56222" y1="14667" x2="60333" y2="15000"/>
                        <a14:foregroundMark x1="61444" y1="14667" x2="61444" y2="21167"/>
                        <a14:foregroundMark x1="55111" y1="14333" x2="51778" y2="21833"/>
                        <a14:foregroundMark x1="61444" y1="31667" x2="61444" y2="37333"/>
                        <a14:foregroundMark x1="52000" y1="22500" x2="52444" y2="31000"/>
                        <a14:foregroundMark x1="63444" y1="27500" x2="62333" y2="32333"/>
                        <a14:foregroundMark x1="64000" y1="28333" x2="60667" y2="40667"/>
                        <a14:backgroundMark x1="41667" y1="26167" x2="29222" y2="49167"/>
                        <a14:backgroundMark x1="35111" y1="65000" x2="26556" y2="97167"/>
                        <a14:backgroundMark x1="37778" y1="58000" x2="31667" y2="7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r="25497"/>
          <a:stretch/>
        </p:blipFill>
        <p:spPr bwMode="auto">
          <a:xfrm>
            <a:off x="-7010400" y="1847102"/>
            <a:ext cx="5369742" cy="5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Have</a:t>
            </a:r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 </a:t>
            </a:r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to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3118638" y="825097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2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544 C 0.00139 0.14105 0.00209 0.13573 0.004 0.13157 C 0.01007 0.11908 0.02813 0.10567 0.03837 0.10128 C 0.04879 0.09133 0.06059 0.08625 0.07049 0.07607 C 0.07795 0.06798 0.08351 0.06105 0.09271 0.05665 C 0.10295 0.05827 0.11302 0.0592 0.12292 0.0622 C 0.12587 0.06313 0.12795 0.06636 0.13091 0.06775 C 0.14497 0.07515 0.16007 0.08024 0.17483 0.0844 C 0.17969 0.09064 0.18507 0.09457 0.18889 0.10128 C 0.19844 0.11654 0.20504 0.13365 0.21962 0.14012 C 0.22709 0.1348 0.23386 0.12787 0.2415 0.12324 C 0.26441 0.11006 0.29202 0.11261 0.31598 0.10937 C 0.33889 0.11053 0.36268 0.10567 0.38438 0.11492 C 0.40573 0.12394 0.42223 0.15122 0.43889 0.17041 C 0.44549 0.17827 0.44636 0.1859 0.45469 0.18983 C 0.46354 0.18706 0.47275 0.18636 0.48091 0.18151 C 0.50365 0.16833 0.52639 0.15376 0.55139 0.14821 C 0.5599 0.14243 0.56615 0.13966 0.57552 0.13735 C 0.59098 0.12879 0.60382 0.12139 0.6198 0.11792 C 0.63316 0.11885 0.64653 0.11816 0.66007 0.1207 C 0.6625 0.12093 0.66407 0.12417 0.66598 0.12602 C 0.67709 0.1355 0.67639 0.13295 0.68629 0.14544 C 0.69966 0.16255 0.69063 0.157 0.70243 0.16209 C 0.7158 0.18081 0.72622 0.19862 0.73646 0.22058 C 0.74618 0.21411 0.75209 0.20417 0.76077 0.19561 C 0.77153 0.16532 0.80382 0.12 0.82726 0.11214 C 0.84132 0.10197 0.84653 0.09896 0.8632 0.0955 C 0.87466 0.09711 0.88646 0.09804 0.8974 0.10128 C 0.90868 0.10428 0.90243 0.10636 0.90973 0.11214 C 0.92066 0.12093 0.93716 0.1237 0.94983 0.12602 C 0.95313 0.13064 0.95834 0.13365 0.9599 0.14012 C 0.96216 0.14914 0.96146 0.15006 0.96789 0.15677 C 0.97049 0.15908 0.97344 0.15977 0.97605 0.16209 C 0.97952 0.16602 0.98125 0.17411 0.98611 0.17619 C 0.99011 0.17804 0.99827 0.18151 0.99827 0.18197 C 1.02292 0.17827 1.0415 0.17411 1.06476 0.16764 C 1.08646 0.15561 1.10764 0.14729 1.13091 0.14266 C 1.15122 0.14359 1.17153 0.14151 1.1915 0.14544 C 1.19636 0.14636 1.19879 0.15561 1.20313 0.15677 C 1.21875 0.16093 1.23195 0.16555 1.24792 0.16764 C 1.25816 0.17249 1.26528 0.18636 1.27379 0.19561 C 1.27761 0.19954 1.28125 0.2044 1.28594 0.20648 C 1.28959 0.20833 1.29809 0.21203 1.29809 0.21226 C 1.31823 0.20093 1.29861 0.21434 1.3158 0.19261 C 1.32431 0.1822 1.33334 0.17365 1.34236 0.16486 C 1.35834 0.14914 1.37396 0.1348 1.39063 0.1207 C 1.40591 0.10752 1.42327 0.08787 1.44098 0.08162 C 1.44879 0.07422 1.45747 0.07053 1.46702 0.07053 L 1.63021 0.14821 L 1.78924 0.13735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19 -0.0148 -0.02673 -0.02914 -0.03976 -0.0444 C -0.04844 -0.05457 -0.05364 -0.07307 -0.0651 -0.07815 C -0.0743 -0.09573 -0.07309 -0.12139 -0.07309 -0.14151 " pathEditMode="relative" ptsTypes="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Might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Ned: 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__________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 I borrow your lighter for a minute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?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2743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30" b="100000" l="10000" r="90000">
                        <a14:foregroundMark x1="54839" y1="4884" x2="58226" y2="8605"/>
                        <a14:foregroundMark x1="54677" y1="3953" x2="51290" y2="6512"/>
                        <a14:foregroundMark x1="35000" y1="36744" x2="40323" y2="42326"/>
                        <a14:foregroundMark x1="54355" y1="83953" x2="56452" y2="95814"/>
                        <a14:foregroundMark x1="27903" y1="77442" x2="34677" y2="75116"/>
                        <a14:foregroundMark x1="29355" y1="78605" x2="35000" y2="75581"/>
                        <a14:foregroundMark x1="53710" y1="87442" x2="55806" y2="92093"/>
                        <a14:backgroundMark x1="50645" y1="59535" x2="46452" y2="83256"/>
                        <a14:backgroundMark x1="45323" y1="86047" x2="29839" y2="90698"/>
                        <a14:backgroundMark x1="76452" y1="67442" x2="66613" y2="89767"/>
                        <a14:backgroundMark x1="81129" y1="84884" x2="65806" y2="90465"/>
                        <a14:backgroundMark x1="88065" y1="86279" x2="76935" y2="97907"/>
                        <a14:backgroundMark x1="67097" y1="96047" x2="80000" y2="96512"/>
                        <a14:backgroundMark x1="61452" y1="94884" x2="74516" y2="94884"/>
                        <a14:backgroundMark x1="48065" y1="96512" x2="17581" y2="96047"/>
                        <a14:backgroundMark x1="42419" y1="44884" x2="36290" y2="47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31533" y="1016490"/>
            <a:ext cx="8945076" cy="62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4069 C 0.00139 0.03006 0.00209 0.01734 0.004 0.00717 C 0.01007 -0.02289 0.02813 -0.0548 0.03837 -0.06543 C 0.04879 -0.08948 0.06059 -0.10174 0.07049 -0.12601 C 0.07796 -0.14543 0.08351 -0.16231 0.09271 -0.17249 C 0.10296 -0.16879 0.11302 -0.16671 0.12292 -0.15954 C 0.12587 -0.15723 0.12796 -0.14937 0.13091 -0.1459 C 0.14497 -0.12832 0.16007 -0.11607 0.175 -0.1059 C 0.17969 -0.0911 0.18507 -0.08162 0.18889 -0.06543 C 0.19844 -0.0289 0.20504 0.01248 0.21962 0.02774 C 0.22709 0.01503 0.23386 -0.00162 0.2415 -0.01272 C 0.26441 -0.04463 0.29202 -0.03815 0.31598 -0.04601 C 0.33889 -0.04347 0.36268 -0.0548 0.38438 -0.03283 C 0.40573 -0.0111 0.42223 0.05433 0.43889 0.10081 C 0.44549 0.11954 0.44636 0.1378 0.45469 0.14728 C 0.46355 0.14081 0.47275 0.13896 0.48091 0.1274 C 0.50365 0.09549 0.52639 0.06081 0.55139 0.04717 C 0.5599 0.03352 0.56615 0.02659 0.57552 0.02127 C 0.59098 0.00069 0.60382 -0.01711 0.6198 -0.02543 C 0.63316 -0.02335 0.64653 -0.02497 0.66007 -0.01873 C 0.6625 -0.01827 0.66407 -0.01041 0.66598 -0.00601 C 0.67709 0.01665 0.67639 0.01063 0.68629 0.04069 C 0.69966 0.08185 0.69063 0.06844 0.70243 0.08069 C 0.7158 0.12555 0.72622 0.16855 0.73646 0.2215 C 0.74618 0.20555 0.75209 0.18196 0.76077 0.16139 C 0.77153 0.08832 0.80382 -0.02058 0.82726 -0.03931 C 0.84132 -0.06405 0.84653 -0.07122 0.8632 -0.07931 C 0.87466 -0.07538 0.88646 -0.0733 0.8974 -0.06543 C 0.90868 -0.05827 0.90243 -0.05341 0.90973 -0.03931 C 0.92066 -0.01827 0.93716 -0.01156 0.94983 -0.00601 C 0.95313 0.00485 0.95834 0.01248 0.9599 0.02774 C 0.96216 0.04948 0.96146 0.05179 0.96789 0.06774 C 0.97049 0.07352 0.97344 0.07491 0.97605 0.08069 C 0.97952 0.09017 0.98125 0.10959 0.98612 0.11445 C 0.99011 0.11907 0.99827 0.1274 0.99827 0.12855 C 1.02292 0.11954 1.0415 0.10959 1.06476 0.09387 C 1.08646 0.06497 1.10764 0.04509 1.13091 0.03422 C 1.15122 0.03607 1.17153 0.03121 1.1915 0.04069 C 1.19636 0.043 1.19879 0.06497 1.20313 0.06774 C 1.21875 0.07792 1.23195 0.08902 1.24792 0.09387 C 1.25816 0.10566 1.26528 0.13896 1.27379 0.16139 C 1.27761 0.17087 1.28125 0.1822 1.28594 0.18728 C 1.28959 0.19168 1.29809 0.20069 1.29809 0.20139 C 1.31823 0.17387 1.29862 0.20624 1.3158 0.15399 C 1.32431 0.12902 1.33334 0.10844 1.34237 0.0874 C 1.35834 0.04948 1.37396 0.01503 1.39063 -0.01873 C 1.40591 -0.05041 1.42327 -0.0978 1.44098 -0.11283 C 1.44879 -0.13064 1.45747 -0.13942 1.46702 -0.13942 L 1.63021 0.04717 L 1.78924 0.02127 " pathEditMode="relative" rAng="0" ptsTypes="fffffffffffffffffffffffffffffffffffffffffffffffA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16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017 -0.02151 -0.12482 0.01757 -0.17465 -0.0252 C -0.17569 -0.02729 -0.17621 -0.03006 -0.17778 -0.03168 C -0.17916 -0.03307 -0.1816 -0.03191 -0.18264 -0.03376 C -0.18455 -0.03746 -0.18472 -0.04231 -0.18576 -0.04648 C -0.18715 -0.05249 -0.19201 -0.06336 -0.19201 -0.06336 C -0.1901 -0.10289 -0.19045 -0.0844 -0.19045 -0.11838 " pathEditMode="relative" ptsTypes="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 Rounded MT Bold" pitchFamily="34" charset="0"/>
              </a:rPr>
              <a:t>__________  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you 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always say the first thing that pops into your head?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5763784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Must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100000" l="8889" r="72222">
                        <a14:backgroundMark x1="55111" y1="39333" x2="42889" y2="9333"/>
                        <a14:backgroundMark x1="30889" y1="24000" x2="30889" y2="24000"/>
                        <a14:backgroundMark x1="37556" y1="5000" x2="30889" y2="2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" r="24258"/>
          <a:stretch/>
        </p:blipFill>
        <p:spPr bwMode="auto">
          <a:xfrm>
            <a:off x="-7199087" y="1136719"/>
            <a:ext cx="6342743" cy="59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2971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Have</a:t>
            </a:r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 </a:t>
            </a:r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to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1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15168 C 0.00139 0.14104 0.00208 0.12832 0.00399 0.11815 C 0.01007 0.08809 0.02812 0.05618 0.03837 0.04555 C 0.04878 0.0215 0.06059 0.00925 0.07048 -0.01503 C 0.07795 -0.03445 0.08351 -0.05133 0.09271 -0.0615 C 0.10295 -0.0578 0.11302 -0.05572 0.12292 -0.04856 C 0.12587 -0.04624 0.12795 -0.03838 0.1309 -0.03491 C 0.14496 -0.01734 0.16007 -0.00509 0.175 0.00509 C 0.17969 0.01988 0.18507 0.02936 0.18889 0.04555 C 0.19844 0.08208 0.20503 0.12347 0.21962 0.13873 C 0.22708 0.12601 0.23385 0.10936 0.24149 0.09826 C 0.26441 0.06636 0.29201 0.07283 0.31597 0.06497 C 0.33889 0.06751 0.36267 0.05618 0.38437 0.07815 C 0.40573 0.09988 0.42222 0.16532 0.43889 0.21179 C 0.44548 0.23052 0.44635 0.24878 0.45469 0.25826 C 0.46354 0.25179 0.47274 0.24994 0.4809 0.23838 C 0.50364 0.20647 0.52639 0.17179 0.55139 0.15815 C 0.55989 0.14451 0.56614 0.13757 0.57552 0.13225 C 0.59097 0.11168 0.60382 0.09387 0.61979 0.08555 C 0.63316 0.08763 0.64653 0.08601 0.66007 0.09225 C 0.6625 0.09272 0.66406 0.10058 0.66597 0.10497 C 0.67708 0.12763 0.67639 0.12162 0.68628 0.15168 C 0.69965 0.19283 0.69062 0.17942 0.70243 0.19168 C 0.7158 0.23653 0.72621 0.27954 0.73646 0.33248 C 0.74618 0.31653 0.75208 0.29295 0.76076 0.27237 C 0.77153 0.19931 0.80382 0.0904 0.82726 0.07168 C 0.84132 0.04694 0.84653 0.03977 0.86319 0.03168 C 0.87465 0.03561 0.88646 0.03769 0.89739 0.04555 C 0.90868 0.05272 0.90243 0.05757 0.90972 0.07168 C 0.92066 0.09272 0.93715 0.09942 0.94983 0.10497 C 0.95312 0.11584 0.95833 0.12347 0.95989 0.13873 C 0.96215 0.16046 0.96146 0.16277 0.96788 0.17873 C 0.97048 0.18451 0.97344 0.18589 0.97604 0.19168 C 0.97951 0.20115 0.98125 0.22058 0.98611 0.22543 C 0.9901 0.23006 0.99826 0.23838 0.99826 0.23954 C 1.02292 0.23052 1.04149 0.22058 1.06476 0.20485 C 1.08646 0.17595 1.10764 0.15607 1.1309 0.1452 C 1.15121 0.14705 1.17153 0.1422 1.19149 0.15168 C 1.19635 0.15399 1.19878 0.17595 1.20312 0.17873 C 1.21875 0.1889 1.23194 0.2 1.24792 0.20485 C 1.25816 0.21665 1.26528 0.24994 1.27378 0.27237 C 1.2776 0.28185 1.28125 0.29318 1.28594 0.29826 C 1.28958 0.30266 1.29809 0.31168 1.29809 0.31237 C 1.31823 0.28485 1.29861 0.31722 1.3158 0.26497 C 1.3243 0.24 1.33333 0.21942 1.34236 0.19838 C 1.35833 0.16046 1.37396 0.12601 1.39062 0.09225 C 1.4059 0.06058 1.42326 0.01318 1.44097 -0.00185 C 1.44878 -0.01965 1.45746 -0.02844 1.46701 -0.02844 L 1.63021 0.15815 L 1.78923 0.13225 " pathEditMode="relative" rAng="0" ptsTypes="fffffffffffffffffffffffffffffffffffffffffffffffA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16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6753 -0.02428 -0.34913 -0.0118 -0.50955 -0.01272 C -0.51962 -0.01457 -0.52812 -0.01896 -0.53819 -0.02104 C -0.54826 -0.02544 -0.55799 -0.02937 -0.5684 -0.03168 C -0.57153 -0.03307 -0.57465 -0.03492 -0.57778 -0.03584 C -0.57986 -0.03654 -0.58212 -0.037 -0.5842 -0.03792 C -0.5875 -0.03931 -0.59062 -0.04093 -0.59375 -0.04232 C -0.59531 -0.04301 -0.59844 -0.0444 -0.59844 -0.0444 C -0.60295 -0.05018 -0.60764 -0.05318 -0.61285 -0.05734 C -0.62847 -0.06867 -0.61649 -0.06289 -0.62708 -0.06752 C -0.63351 -0.07654 -0.64271 -0.07746 -0.64931 -0.08671 C -0.65208 -0.09781 -0.65903 -0.10775 -0.6651 -0.1163 C -0.66892 -0.13087 -0.6684 -0.1244 -0.6684 -0.13526 " pathEditMode="relative" ptsTypes="ffff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Could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Oh no! Frank's wallet is lying on the coffee table. He </a:t>
            </a:r>
            <a:r>
              <a:rPr lang="en-US" sz="2800" b="1" dirty="0" smtClean="0">
                <a:solidFill>
                  <a:schemeClr val="bg1"/>
                </a:solidFill>
                <a:latin typeface="Arial Rounded MT Bold" pitchFamily="34" charset="0"/>
              </a:rPr>
              <a:t>_________</a:t>
            </a:r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 have left it here last night.</a:t>
            </a: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zzapolowy.com/wp-content/uploads/2015/09/1441657645-alexis.jpg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889" b="100000" l="0" r="99417">
                        <a14:foregroundMark x1="57583" y1="11556" x2="61833" y2="13630"/>
                        <a14:foregroundMark x1="56167" y1="12444" x2="55000" y2="18370"/>
                        <a14:foregroundMark x1="97583" y1="90667" x2="90250" y2="84296"/>
                        <a14:foregroundMark x1="21917" y1="40741" x2="10500" y2="28593"/>
                        <a14:foregroundMark x1="25917" y1="41481" x2="37667" y2="42963"/>
                        <a14:foregroundMark x1="25500" y1="42222" x2="29333" y2="43259"/>
                        <a14:foregroundMark x1="70833" y1="72593" x2="63417" y2="56889"/>
                        <a14:foregroundMark x1="62667" y1="17630" x2="62917" y2="22667"/>
                        <a14:backgroundMark x1="31500" y1="79704" x2="13750" y2="86519"/>
                        <a14:backgroundMark x1="28917" y1="85630" x2="30333" y2="92741"/>
                        <a14:backgroundMark x1="65833" y1="68000" x2="75083" y2="90222"/>
                        <a14:backgroundMark x1="64417" y1="76000" x2="63000" y2="97778"/>
                        <a14:backgroundMark x1="63000" y1="72593" x2="56583" y2="94519"/>
                        <a14:backgroundMark x1="72667" y1="91852" x2="89750" y2="91111"/>
                        <a14:backgroundMark x1="64167" y1="66667" x2="63750" y2="73037"/>
                        <a14:backgroundMark x1="97583" y1="78815" x2="88083" y2="73778"/>
                        <a14:backgroundMark x1="98500" y1="87259" x2="99917" y2="8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58200" y="2068086"/>
            <a:ext cx="8507467" cy="478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2743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Must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10983 C 0.00139 0.10544 0.00209 0.10012 0.004 0.09596 C 0.01007 0.08347 0.02813 0.07006 0.03837 0.06567 C 0.04879 0.05573 0.06059 0.05064 0.07049 0.04047 C 0.07796 0.03237 0.08351 0.02544 0.09271 0.02104 C 0.10296 0.02266 0.11302 0.02359 0.12292 0.02659 C 0.12587 0.02752 0.12796 0.03076 0.13091 0.03214 C 0.14497 0.03954 0.16007 0.04463 0.17483 0.04879 C 0.17969 0.05503 0.18507 0.05896 0.18889 0.06567 C 0.19844 0.08093 0.20504 0.09804 0.21962 0.10451 C 0.22709 0.09919 0.23386 0.09226 0.2415 0.08763 C 0.26441 0.07445 0.29202 0.077 0.31598 0.07376 C 0.33889 0.07492 0.36268 0.07006 0.38438 0.07931 C 0.40573 0.08833 0.42223 0.11561 0.43889 0.1348 C 0.44549 0.14266 0.44636 0.15029 0.45469 0.15422 C 0.46355 0.15145 0.47275 0.15076 0.48091 0.1459 C 0.50365 0.13272 0.52639 0.11815 0.55139 0.11261 C 0.5599 0.10682 0.56615 0.10405 0.57552 0.10174 C 0.59098 0.09318 0.60382 0.08578 0.6198 0.08232 C 0.63316 0.08324 0.64653 0.08255 0.66007 0.08509 C 0.6625 0.08532 0.66407 0.08856 0.66598 0.09041 C 0.67709 0.09989 0.67639 0.09735 0.68629 0.10983 C 0.69966 0.12694 0.69063 0.12139 0.70243 0.12648 C 0.7158 0.14521 0.72622 0.16301 0.73646 0.18498 C 0.74618 0.1785 0.75209 0.16856 0.76077 0.16 C 0.77153 0.12972 0.80382 0.0844 0.82726 0.07654 C 0.84132 0.06636 0.84653 0.06336 0.8632 0.05989 C 0.87466 0.06151 0.88646 0.06243 0.8974 0.06567 C 0.90868 0.06867 0.90243 0.07076 0.90973 0.07654 C 0.92066 0.08532 0.93716 0.0881 0.94983 0.09041 C 0.95313 0.09503 0.95834 0.09804 0.9599 0.10451 C 0.96216 0.11353 0.96146 0.11445 0.96789 0.12116 C 0.97049 0.12347 0.97344 0.12417 0.97605 0.12648 C 0.97952 0.13041 0.98125 0.1385 0.98612 0.14058 C 0.99011 0.14243 0.99827 0.1459 0.99827 0.14636 C 1.02292 0.14266 1.0415 0.1385 1.06476 0.13203 C 1.08646 0.12 1.10764 0.11168 1.13091 0.10706 C 1.15122 0.10798 1.17153 0.1059 1.1915 0.10983 C 1.19636 0.11076 1.19879 0.12 1.20313 0.12116 C 1.21875 0.12532 1.23195 0.12995 1.24792 0.13203 C 1.25816 0.13688 1.26528 0.15076 1.27379 0.16 C 1.27761 0.16393 1.28125 0.16879 1.28594 0.17087 C 1.28959 0.17272 1.29809 0.17642 1.29809 0.17665 C 1.31823 0.16532 1.29862 0.17873 1.3158 0.157 C 1.32431 0.14659 1.33334 0.13804 1.34237 0.12925 C 1.35834 0.11353 1.37396 0.09919 1.39063 0.08509 C 1.40591 0.07191 1.42327 0.05226 1.44098 0.04602 C 1.44879 0.03862 1.45747 0.03492 1.46702 0.03492 L 1.63021 0.11261 L 1.78924 0.10174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75 -0.00694 -0.0309 -0.00116 -0.046 0.00208 C -0.0684 0.00092 -0.0967 0.00277 -0.1191 -0.00439 C -0.12569 -0.01017 -0.1309 -0.01595 -0.13819 -0.01919 C -0.13975 -0.02058 -0.14114 -0.0222 -0.14288 -0.02335 C -0.14427 -0.02428 -0.14618 -0.02428 -0.14757 -0.02543 C -0.15052 -0.02775 -0.15278 -0.03145 -0.15555 -0.03399 C -0.15816 -0.04462 -0.16094 -0.05503 -0.16354 -0.06567 C -0.16475 -0.07075 -0.16528 -0.07653 -0.16823 -0.08046 " pathEditMode="relative" ptsTypes="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Have</a:t>
            </a:r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 </a:t>
            </a:r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to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4" name="1 Título"/>
          <p:cNvSpPr txBox="1">
            <a:spLocks/>
          </p:cNvSpPr>
          <p:nvPr/>
        </p:nvSpPr>
        <p:spPr>
          <a:xfrm>
            <a:off x="2743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Must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Ted's flight from Amsterdam took more than 11 hours. </a:t>
            </a:r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He ______ be exhausted.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zzapolowy.com/wp-content/uploads/2015/09/1441657645-alexis.jpg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889" b="100000" l="0" r="99417">
                        <a14:foregroundMark x1="57583" y1="11556" x2="61833" y2="13630"/>
                        <a14:foregroundMark x1="56167" y1="12444" x2="55000" y2="18370"/>
                        <a14:foregroundMark x1="97583" y1="90667" x2="90250" y2="84296"/>
                        <a14:foregroundMark x1="21917" y1="40741" x2="10500" y2="28593"/>
                        <a14:foregroundMark x1="25917" y1="41481" x2="37667" y2="42963"/>
                        <a14:foregroundMark x1="25500" y1="42222" x2="29333" y2="43259"/>
                        <a14:foregroundMark x1="70833" y1="72593" x2="63417" y2="56889"/>
                        <a14:foregroundMark x1="62667" y1="17630" x2="62917" y2="22667"/>
                        <a14:backgroundMark x1="31500" y1="79704" x2="13750" y2="86519"/>
                        <a14:backgroundMark x1="28917" y1="85630" x2="30333" y2="92741"/>
                        <a14:backgroundMark x1="65833" y1="68000" x2="75083" y2="90222"/>
                        <a14:backgroundMark x1="64417" y1="76000" x2="63000" y2="97778"/>
                        <a14:backgroundMark x1="63000" y1="72593" x2="56583" y2="94519"/>
                        <a14:backgroundMark x1="72667" y1="91852" x2="89750" y2="91111"/>
                        <a14:backgroundMark x1="64167" y1="66667" x2="63750" y2="73037"/>
                        <a14:backgroundMark x1="97583" y1="78815" x2="88083" y2="73778"/>
                        <a14:backgroundMark x1="98500" y1="87259" x2="99917" y2="8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6135" y="2068087"/>
            <a:ext cx="7637499" cy="4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10983 C 0.00139 0.10544 0.00209 0.10012 0.004 0.09596 C 0.01007 0.08347 0.02813 0.07006 0.03837 0.06567 C 0.04879 0.05573 0.06059 0.05064 0.07049 0.04047 C 0.07796 0.03237 0.08351 0.02544 0.09271 0.02104 C 0.10296 0.02266 0.11302 0.02359 0.12292 0.02659 C 0.12587 0.02752 0.12796 0.03076 0.13091 0.03214 C 0.14497 0.03954 0.16007 0.04463 0.17483 0.04879 C 0.17969 0.05503 0.18507 0.05896 0.18889 0.06567 C 0.19844 0.08093 0.20504 0.09804 0.21962 0.10451 C 0.22709 0.09919 0.23386 0.09226 0.2415 0.08763 C 0.26441 0.07445 0.29202 0.077 0.31598 0.07376 C 0.33889 0.07492 0.36268 0.07006 0.38438 0.07931 C 0.40573 0.08833 0.42223 0.11561 0.43889 0.1348 C 0.44549 0.14266 0.44636 0.15029 0.45469 0.15422 C 0.46355 0.15145 0.47275 0.15076 0.48091 0.1459 C 0.50365 0.13272 0.52639 0.11815 0.55139 0.11261 C 0.5599 0.10682 0.56615 0.10405 0.57552 0.10174 C 0.59098 0.09318 0.60382 0.08578 0.6198 0.08232 C 0.63316 0.08324 0.64653 0.08255 0.66007 0.08509 C 0.6625 0.08532 0.66407 0.08856 0.66598 0.09041 C 0.67709 0.09989 0.67639 0.09735 0.68629 0.10983 C 0.69966 0.12694 0.69063 0.12139 0.70243 0.12648 C 0.7158 0.14521 0.72622 0.16301 0.73646 0.18498 C 0.74618 0.1785 0.75209 0.16856 0.76077 0.16 C 0.77153 0.12972 0.80382 0.0844 0.82726 0.07654 C 0.84132 0.06636 0.84653 0.06336 0.8632 0.05989 C 0.87466 0.06151 0.88646 0.06243 0.8974 0.06567 C 0.90868 0.06867 0.90243 0.07076 0.90973 0.07654 C 0.92066 0.08532 0.93716 0.0881 0.94983 0.09041 C 0.95313 0.09503 0.95834 0.09804 0.9599 0.10451 C 0.96216 0.11353 0.96146 0.11445 0.96789 0.12116 C 0.97049 0.12347 0.97344 0.12417 0.97605 0.12648 C 0.97952 0.13041 0.98125 0.1385 0.98612 0.14058 C 0.99011 0.14243 0.99827 0.1459 0.99827 0.14636 C 1.02292 0.14266 1.0415 0.1385 1.06476 0.13203 C 1.08646 0.12 1.10764 0.11168 1.13091 0.10706 C 1.15122 0.10798 1.17153 0.1059 1.1915 0.10983 C 1.19636 0.11076 1.19879 0.12 1.20313 0.12116 C 1.21875 0.12532 1.23195 0.12995 1.24792 0.13203 C 1.25816 0.13688 1.26528 0.15076 1.27379 0.16 C 1.27761 0.16393 1.28125 0.16879 1.28594 0.17087 C 1.28959 0.17272 1.29809 0.17642 1.29809 0.17665 C 1.31823 0.16532 1.29862 0.17873 1.3158 0.157 C 1.32431 0.14659 1.33334 0.13804 1.34237 0.12925 C 1.35834 0.11353 1.37396 0.09919 1.39063 0.08509 C 1.40591 0.07191 1.42327 0.05226 1.44098 0.04602 C 1.44879 0.03862 1.45747 0.03492 1.46702 0.03492 L 1.63021 0.11261 L 1.78924 0.10174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3.58382E-6 C 0.00295 -0.00671 0.00208 -0.01596 0.00034 -0.02521 C 0.00086 -0.03515 0.00104 -0.04509 0.00191 -0.0548 C 0.0026 -0.06197 0.00503 -0.06844 0.00503 -0.07607 " pathEditMode="relative" rAng="0" ptsTypes="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-3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Hiking the trail to the peak </a:t>
            </a:r>
            <a:r>
              <a:rPr lang="en-US" sz="2800" b="1" dirty="0" smtClean="0">
                <a:solidFill>
                  <a:schemeClr val="bg1"/>
                </a:solidFill>
                <a:latin typeface="Arial Rounded MT Bold" pitchFamily="34" charset="0"/>
              </a:rPr>
              <a:t>_______ </a:t>
            </a:r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be </a:t>
            </a:r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dangerous if you are not well prepared for dramatic weather changes.</a:t>
            </a: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383591" y="831215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Might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100000" l="5111" r="90000">
                        <a14:foregroundMark x1="56222" y1="14667" x2="60333" y2="15000"/>
                        <a14:foregroundMark x1="61444" y1="14667" x2="61444" y2="21167"/>
                        <a14:foregroundMark x1="55111" y1="14333" x2="51778" y2="21833"/>
                        <a14:foregroundMark x1="61444" y1="31667" x2="61444" y2="37333"/>
                        <a14:foregroundMark x1="52000" y1="22500" x2="52444" y2="31000"/>
                        <a14:foregroundMark x1="63444" y1="27500" x2="62333" y2="32333"/>
                        <a14:foregroundMark x1="64000" y1="28333" x2="60667" y2="40667"/>
                        <a14:backgroundMark x1="41667" y1="26167" x2="29222" y2="49167"/>
                        <a14:backgroundMark x1="35111" y1="65000" x2="26556" y2="97167"/>
                        <a14:backgroundMark x1="37778" y1="58000" x2="31667" y2="7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r="25497"/>
          <a:stretch/>
        </p:blipFill>
        <p:spPr bwMode="auto">
          <a:xfrm>
            <a:off x="-7010400" y="1847102"/>
            <a:ext cx="5369742" cy="5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 Título"/>
          <p:cNvSpPr txBox="1">
            <a:spLocks/>
          </p:cNvSpPr>
          <p:nvPr/>
        </p:nvSpPr>
        <p:spPr>
          <a:xfrm>
            <a:off x="3124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34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544 C 0.00139 0.14105 0.00209 0.13573 0.004 0.13157 C 0.01007 0.11908 0.02813 0.10567 0.03837 0.10128 C 0.04879 0.09133 0.06059 0.08625 0.07049 0.07607 C 0.07795 0.06798 0.08351 0.06105 0.09271 0.05665 C 0.10295 0.05827 0.11302 0.0592 0.12292 0.0622 C 0.12587 0.06313 0.12795 0.06636 0.13091 0.06775 C 0.14497 0.07515 0.16007 0.08024 0.17483 0.0844 C 0.17969 0.09064 0.18507 0.09457 0.18889 0.10128 C 0.19844 0.11654 0.20504 0.13365 0.21962 0.14012 C 0.22709 0.1348 0.23386 0.12787 0.2415 0.12324 C 0.26441 0.11006 0.29202 0.11261 0.31598 0.10937 C 0.33889 0.11053 0.36268 0.10567 0.38438 0.11492 C 0.40573 0.12394 0.42223 0.15122 0.43889 0.17041 C 0.44549 0.17827 0.44636 0.1859 0.45469 0.18983 C 0.46354 0.18706 0.47275 0.18636 0.48091 0.18151 C 0.50365 0.16833 0.52639 0.15376 0.55139 0.14821 C 0.5599 0.14243 0.56615 0.13966 0.57552 0.13735 C 0.59098 0.12879 0.60382 0.12139 0.6198 0.11792 C 0.63316 0.11885 0.64653 0.11816 0.66007 0.1207 C 0.6625 0.12093 0.66407 0.12417 0.66598 0.12602 C 0.67709 0.1355 0.67639 0.13295 0.68629 0.14544 C 0.69966 0.16255 0.69063 0.157 0.70243 0.16209 C 0.7158 0.18081 0.72622 0.19862 0.73646 0.22058 C 0.74618 0.21411 0.75209 0.20417 0.76077 0.19561 C 0.77153 0.16532 0.80382 0.12 0.82726 0.11214 C 0.84132 0.10197 0.84653 0.09896 0.8632 0.0955 C 0.87466 0.09711 0.88646 0.09804 0.8974 0.10128 C 0.90868 0.10428 0.90243 0.10636 0.90973 0.11214 C 0.92066 0.12093 0.93716 0.1237 0.94983 0.12602 C 0.95313 0.13064 0.95834 0.13365 0.9599 0.14012 C 0.96216 0.14914 0.96146 0.15006 0.96789 0.15677 C 0.97049 0.15908 0.97344 0.15977 0.97605 0.16209 C 0.97952 0.16602 0.98125 0.17411 0.98611 0.17619 C 0.99011 0.17804 0.99827 0.18151 0.99827 0.18197 C 1.02292 0.17827 1.0415 0.17411 1.06476 0.16764 C 1.08646 0.15561 1.10764 0.14729 1.13091 0.14266 C 1.15122 0.14359 1.17153 0.14151 1.1915 0.14544 C 1.19636 0.14636 1.19879 0.15561 1.20313 0.15677 C 1.21875 0.16093 1.23195 0.16555 1.24792 0.16764 C 1.25816 0.17249 1.26528 0.18636 1.27379 0.19561 C 1.27761 0.19954 1.28125 0.2044 1.28594 0.20648 C 1.28959 0.20833 1.29809 0.21203 1.29809 0.21226 C 1.31823 0.20093 1.29861 0.21434 1.3158 0.19261 C 1.32431 0.1822 1.33334 0.17365 1.34236 0.16486 C 1.35834 0.14914 1.37396 0.1348 1.39063 0.1207 C 1.40591 0.10752 1.42327 0.08787 1.44098 0.08162 C 1.44879 0.07422 1.45747 0.07053 1.46702 0.07053 L 1.63021 0.14821 L 1.78924 0.13735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667 -0.00531 0.03438 -0.00647 0.05087 -0.01271 C 0.06146 -0.01664 0.06858 -0.02104 0.07934 -0.02335 C 0.09601 -0.03422 0.11667 -0.03052 0.1349 -0.03375 C 0.15903 -0.03792 0.18229 -0.04763 0.20642 -0.05086 C 0.22622 -0.05942 0.24462 -0.07098 0.26354 -0.08254 C 0.27552 -0.08994 0.28906 -0.09387 0.30156 -0.09942 C 0.30486 -0.10081 0.30781 -0.10427 0.31111 -0.10566 C 0.31267 -0.10705 0.31424 -0.1089 0.31597 -0.11005 C 0.31892 -0.1119 0.32535 -0.11422 0.32535 -0.11422 C 0.33004 -0.12346 0.33524 -0.13063 0.33976 -0.13965 C 0.34219 -0.14936 0.34132 -0.14797 0.34132 -0.13526 " pathEditMode="relative" ptsTypes="fff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Might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Dave: </a:t>
            </a:r>
            <a:r>
              <a:rPr lang="en-US" sz="2400" b="1" dirty="0" smtClean="0">
                <a:solidFill>
                  <a:schemeClr val="bg1"/>
                </a:solidFill>
                <a:latin typeface="Arial Rounded MT Bold" pitchFamily="34" charset="0"/>
              </a:rPr>
              <a:t>______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 you hold your breath for more than a minute?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60960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30" b="100000" l="10000" r="90000">
                        <a14:foregroundMark x1="54839" y1="4884" x2="58226" y2="8605"/>
                        <a14:foregroundMark x1="54677" y1="3953" x2="51290" y2="6512"/>
                        <a14:foregroundMark x1="35000" y1="36744" x2="40323" y2="42326"/>
                        <a14:foregroundMark x1="54355" y1="83953" x2="56452" y2="95814"/>
                        <a14:foregroundMark x1="27903" y1="77442" x2="34677" y2="75116"/>
                        <a14:foregroundMark x1="29355" y1="78605" x2="35000" y2="75581"/>
                        <a14:foregroundMark x1="53710" y1="87442" x2="55806" y2="92093"/>
                        <a14:backgroundMark x1="50645" y1="59535" x2="46452" y2="83256"/>
                        <a14:backgroundMark x1="45323" y1="86047" x2="29839" y2="90698"/>
                        <a14:backgroundMark x1="76452" y1="67442" x2="66613" y2="89767"/>
                        <a14:backgroundMark x1="81129" y1="84884" x2="65806" y2="90465"/>
                        <a14:backgroundMark x1="88065" y1="86279" x2="76935" y2="97907"/>
                        <a14:backgroundMark x1="67097" y1="96047" x2="80000" y2="96512"/>
                        <a14:backgroundMark x1="61452" y1="94884" x2="74516" y2="94884"/>
                        <a14:backgroundMark x1="48065" y1="96512" x2="17581" y2="96047"/>
                        <a14:backgroundMark x1="42419" y1="44884" x2="36290" y2="47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31533" y="1016490"/>
            <a:ext cx="8945076" cy="62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2819400" y="831215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9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4069 C 0.00139 0.03006 0.00209 0.01734 0.004 0.00717 C 0.01007 -0.02289 0.02813 -0.0548 0.03837 -0.06543 C 0.04879 -0.08948 0.06059 -0.10174 0.07049 -0.12601 C 0.07796 -0.14543 0.08351 -0.16231 0.09271 -0.17249 C 0.10296 -0.16879 0.11302 -0.16671 0.12292 -0.15954 C 0.12587 -0.15723 0.12796 -0.14937 0.13091 -0.1459 C 0.14497 -0.12832 0.16007 -0.11607 0.175 -0.1059 C 0.17969 -0.0911 0.18507 -0.08162 0.18889 -0.06543 C 0.19844 -0.0289 0.20504 0.01248 0.21962 0.02774 C 0.22709 0.01503 0.23386 -0.00162 0.2415 -0.01272 C 0.26441 -0.04463 0.29202 -0.03815 0.31598 -0.04601 C 0.33889 -0.04347 0.36268 -0.0548 0.38438 -0.03283 C 0.40573 -0.0111 0.42223 0.05433 0.43889 0.10081 C 0.44549 0.11954 0.44636 0.1378 0.45469 0.14728 C 0.46355 0.14081 0.47275 0.13896 0.48091 0.1274 C 0.50365 0.09549 0.52639 0.06081 0.55139 0.04717 C 0.5599 0.03352 0.56615 0.02659 0.57552 0.02127 C 0.59098 0.00069 0.60382 -0.01711 0.6198 -0.02543 C 0.63316 -0.02335 0.64653 -0.02497 0.66007 -0.01873 C 0.6625 -0.01827 0.66407 -0.01041 0.66598 -0.00601 C 0.67709 0.01665 0.67639 0.01063 0.68629 0.04069 C 0.69966 0.08185 0.69063 0.06844 0.70243 0.08069 C 0.7158 0.12555 0.72622 0.16855 0.73646 0.2215 C 0.74618 0.20555 0.75209 0.18196 0.76077 0.16139 C 0.77153 0.08832 0.80382 -0.02058 0.82726 -0.03931 C 0.84132 -0.06405 0.84653 -0.07122 0.8632 -0.07931 C 0.87466 -0.07538 0.88646 -0.0733 0.8974 -0.06543 C 0.90868 -0.05827 0.90243 -0.05341 0.90973 -0.03931 C 0.92066 -0.01827 0.93716 -0.01156 0.94983 -0.00601 C 0.95313 0.00485 0.95834 0.01248 0.9599 0.02774 C 0.96216 0.04948 0.96146 0.05179 0.96789 0.06774 C 0.97049 0.07352 0.97344 0.07491 0.97605 0.08069 C 0.97952 0.09017 0.98125 0.10959 0.98612 0.11445 C 0.99011 0.11907 0.99827 0.1274 0.99827 0.12855 C 1.02292 0.11954 1.0415 0.10959 1.06476 0.09387 C 1.08646 0.06497 1.10764 0.04509 1.13091 0.03422 C 1.15122 0.03607 1.17153 0.03121 1.1915 0.04069 C 1.19636 0.043 1.19879 0.06497 1.20313 0.06774 C 1.21875 0.07792 1.23195 0.08902 1.24792 0.09387 C 1.25816 0.10566 1.26528 0.13896 1.27379 0.16139 C 1.27761 0.17087 1.28125 0.1822 1.28594 0.18728 C 1.28959 0.19168 1.29809 0.20069 1.29809 0.20139 C 1.31823 0.17387 1.29862 0.20624 1.3158 0.15399 C 1.32431 0.12902 1.33334 0.10844 1.34237 0.0874 C 1.35834 0.04948 1.37396 0.01503 1.39063 -0.01873 C 1.40591 -0.05041 1.42327 -0.0978 1.44098 -0.11283 C 1.44879 -0.13064 1.45747 -0.13942 1.46702 -0.13942 L 1.63021 0.04717 L 1.78924 0.02127 " pathEditMode="relative" rAng="0" ptsTypes="fffffffffffffffffffffffffffffffffffffffffffffffA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16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111 -0.00994 -0.01736 -0.00694 -0.03334 -0.00833 C -0.06771 -0.00694 -0.10209 -0.00694 -0.13646 -0.00416 C -0.20782 0.00138 -0.27674 0.03514 -0.34757 0.04439 C -0.36198 0.04855 -0.37414 0.04855 -0.38889 0.0467 C -0.39879 0.0437 -0.40903 0.04231 -0.41893 0.04023 C -0.42743 0.03838 -0.44445 0.03607 -0.44445 0.03607 C -0.45504 0.03029 -0.4665 0.02589 -0.47778 0.02335 C -0.48455 0.01896 -0.48959 0.0178 -0.49671 0.0148 C -0.50313 0.01225 -0.50799 0.00716 -0.51424 0.00439 C -0.52292 -0.00347 -0.53195 -0.00856 -0.54115 -0.0148 C -0.54289 -0.01596 -0.54445 -0.01734 -0.54601 -0.01896 C -0.54775 -0.02081 -0.54879 -0.02382 -0.5507 -0.0252 C -0.554 -0.02775 -0.55816 -0.02775 -0.56181 -0.0296 C -0.56598 -0.03492 -0.57101 -0.04255 -0.57622 -0.04648 C -0.5875 -0.05503 -0.57414 -0.0407 -0.58559 -0.05272 C -0.59132 -0.05873 -0.59427 -0.06428 -0.60157 -0.06752 C -0.60782 -0.07307 -0.60608 -0.07584 -0.61111 -0.08231 C -0.61164 -0.0844 -0.61129 -0.0874 -0.61268 -0.08879 C -0.62032 -0.09619 -0.62882 -0.0911 -0.63334 -0.10359 " pathEditMode="relative" ptsTypes="fffffffffff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Have</a:t>
            </a:r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 </a:t>
            </a:r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to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Jenny's engagement ring is enormous! It </a:t>
            </a:r>
            <a:r>
              <a:rPr lang="en-US" sz="2400" b="1" dirty="0" smtClean="0">
                <a:solidFill>
                  <a:schemeClr val="bg1"/>
                </a:solidFill>
                <a:latin typeface="Arial Rounded MT Bold" pitchFamily="34" charset="0"/>
              </a:rPr>
              <a:t>______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 have cost a fortune.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2743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Must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100000" l="8889" r="72222">
                        <a14:backgroundMark x1="55111" y1="39333" x2="42889" y2="9333"/>
                        <a14:backgroundMark x1="30889" y1="24000" x2="30889" y2="24000"/>
                        <a14:backgroundMark x1="37556" y1="5000" x2="30889" y2="2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" r="24258"/>
          <a:stretch/>
        </p:blipFill>
        <p:spPr bwMode="auto">
          <a:xfrm>
            <a:off x="-7199087" y="1136719"/>
            <a:ext cx="6342743" cy="59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99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15168 C 0.00139 0.14104 0.00208 0.12832 0.00399 0.11815 C 0.01007 0.08809 0.02812 0.05618 0.03837 0.04555 C 0.04878 0.0215 0.06059 0.00925 0.07048 -0.01503 C 0.07795 -0.03445 0.08351 -0.05133 0.09271 -0.0615 C 0.10295 -0.0578 0.11302 -0.05572 0.12292 -0.04856 C 0.12587 -0.04624 0.12795 -0.03838 0.1309 -0.03491 C 0.14496 -0.01734 0.16007 -0.00509 0.175 0.00509 C 0.17969 0.01988 0.18507 0.02936 0.18889 0.04555 C 0.19844 0.08208 0.20503 0.12347 0.21962 0.13873 C 0.22708 0.12601 0.23385 0.10936 0.24149 0.09826 C 0.26441 0.06636 0.29201 0.07283 0.31597 0.06497 C 0.33889 0.06751 0.36267 0.05618 0.38437 0.07815 C 0.40573 0.09988 0.42222 0.16532 0.43889 0.21179 C 0.44548 0.23052 0.44635 0.24878 0.45469 0.25826 C 0.46354 0.25179 0.47274 0.24994 0.4809 0.23838 C 0.50364 0.20647 0.52639 0.17179 0.55139 0.15815 C 0.55989 0.14451 0.56614 0.13757 0.57552 0.13225 C 0.59097 0.11168 0.60382 0.09387 0.61979 0.08555 C 0.63316 0.08763 0.64653 0.08601 0.66007 0.09225 C 0.6625 0.09272 0.66406 0.10058 0.66597 0.10497 C 0.67708 0.12763 0.67639 0.12162 0.68628 0.15168 C 0.69965 0.19283 0.69062 0.17942 0.70243 0.19168 C 0.7158 0.23653 0.72621 0.27954 0.73646 0.33248 C 0.74618 0.31653 0.75208 0.29295 0.76076 0.27237 C 0.77153 0.19931 0.80382 0.0904 0.82726 0.07168 C 0.84132 0.04694 0.84653 0.03977 0.86319 0.03168 C 0.87465 0.03561 0.88646 0.03769 0.89739 0.04555 C 0.90868 0.05272 0.90243 0.05757 0.90972 0.07168 C 0.92066 0.09272 0.93715 0.09942 0.94983 0.10497 C 0.95312 0.11584 0.95833 0.12347 0.95989 0.13873 C 0.96215 0.16046 0.96146 0.16277 0.96788 0.17873 C 0.97048 0.18451 0.97344 0.18589 0.97604 0.19168 C 0.97951 0.20115 0.98125 0.22058 0.98611 0.22543 C 0.9901 0.23006 0.99826 0.23838 0.99826 0.23954 C 1.02292 0.23052 1.04149 0.22058 1.06476 0.20485 C 1.08646 0.17595 1.10764 0.15607 1.1309 0.1452 C 1.15121 0.14705 1.17153 0.1422 1.19149 0.15168 C 1.19635 0.15399 1.19878 0.17595 1.20312 0.17873 C 1.21875 0.1889 1.23194 0.2 1.24792 0.20485 C 1.25816 0.21665 1.26528 0.24994 1.27378 0.27237 C 1.2776 0.28185 1.28125 0.29318 1.28594 0.29826 C 1.28958 0.30266 1.29809 0.31168 1.29809 0.31237 C 1.31823 0.28485 1.29861 0.31722 1.3158 0.26497 C 1.3243 0.24 1.33333 0.21942 1.34236 0.19838 C 1.35833 0.16046 1.37396 0.12601 1.39062 0.09225 C 1.4059 0.06058 1.42326 0.01318 1.44097 -0.00185 C 1.44878 -0.01965 1.45746 -0.02844 1.46701 -0.02844 L 1.63021 0.15815 L 1.78923 0.13225 " pathEditMode="relative" rAng="0" ptsTypes="fffffffffffffffffffffffffffffffffffffffffffffffA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16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3.58382E-6 C 0.02396 -0.00162 0.03854 -0.00463 0.05434 -0.00625 C 0.06527 -0.01018 0.07465 -0.01943 0.08593 -0.02336 C 0.12066 -0.03538 0.1559 -0.0437 0.1908 -0.05503 C 0.20746 -0.06613 0.22552 -0.07052 0.24323 -0.07815 C 0.24913 -0.08648 0.25694 -0.08532 0.26545 -0.08671 C 0.26892 -0.09365 0.27135 -0.09688 0.27656 -0.10151 C 0.28003 -0.10844 0.28246 -0.11168 0.28767 -0.1163 C 0.29166 -0.1244 0.2908 -0.12 0.2908 -0.12902 " pathEditMode="relative" rAng="0" ptsTypes="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6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Must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Please make sure to water my plants while I am gone. If they don't get enough water, they </a:t>
            </a:r>
            <a:r>
              <a:rPr lang="en-US" sz="2800" b="1" dirty="0" smtClean="0">
                <a:solidFill>
                  <a:schemeClr val="bg1"/>
                </a:solidFill>
                <a:latin typeface="Arial Rounded MT Bold" pitchFamily="34" charset="0"/>
              </a:rPr>
              <a:t>______</a:t>
            </a:r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 die.</a:t>
            </a: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zzapolowy.com/wp-content/uploads/2015/09/1441657645-alexis.jpg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889" b="100000" l="0" r="99417">
                        <a14:foregroundMark x1="57583" y1="11556" x2="61833" y2="13630"/>
                        <a14:foregroundMark x1="56167" y1="12444" x2="55000" y2="18370"/>
                        <a14:foregroundMark x1="97583" y1="90667" x2="90250" y2="84296"/>
                        <a14:foregroundMark x1="21917" y1="40741" x2="10500" y2="28593"/>
                        <a14:foregroundMark x1="25917" y1="41481" x2="37667" y2="42963"/>
                        <a14:foregroundMark x1="25500" y1="42222" x2="29333" y2="43259"/>
                        <a14:foregroundMark x1="70833" y1="72593" x2="63417" y2="56889"/>
                        <a14:foregroundMark x1="62667" y1="17630" x2="62917" y2="22667"/>
                        <a14:backgroundMark x1="31500" y1="79704" x2="13750" y2="86519"/>
                        <a14:backgroundMark x1="28917" y1="85630" x2="30333" y2="92741"/>
                        <a14:backgroundMark x1="65833" y1="68000" x2="75083" y2="90222"/>
                        <a14:backgroundMark x1="64417" y1="76000" x2="63000" y2="97778"/>
                        <a14:backgroundMark x1="63000" y1="72593" x2="56583" y2="94519"/>
                        <a14:backgroundMark x1="72667" y1="91852" x2="89750" y2="91111"/>
                        <a14:backgroundMark x1="64167" y1="66667" x2="63750" y2="73037"/>
                        <a14:backgroundMark x1="97583" y1="78815" x2="88083" y2="73778"/>
                        <a14:backgroundMark x1="98500" y1="87259" x2="99917" y2="88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6135" y="2068087"/>
            <a:ext cx="7637499" cy="4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2743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Could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10983 C 0.00139 0.10544 0.00209 0.10012 0.004 0.09596 C 0.01007 0.08347 0.02813 0.07006 0.03837 0.06567 C 0.04879 0.05573 0.06059 0.05064 0.07049 0.04047 C 0.07796 0.03237 0.08351 0.02544 0.09271 0.02104 C 0.10296 0.02266 0.11302 0.02359 0.12292 0.02659 C 0.12587 0.02752 0.12796 0.03076 0.13091 0.03214 C 0.14497 0.03954 0.16007 0.04463 0.17483 0.04879 C 0.17969 0.05503 0.18507 0.05896 0.18889 0.06567 C 0.19844 0.08093 0.20504 0.09804 0.21962 0.10451 C 0.22709 0.09919 0.23386 0.09226 0.2415 0.08763 C 0.26441 0.07445 0.29202 0.077 0.31598 0.07376 C 0.33889 0.07492 0.36268 0.07006 0.38438 0.07931 C 0.40573 0.08833 0.42223 0.11561 0.43889 0.1348 C 0.44549 0.14266 0.44636 0.15029 0.45469 0.15422 C 0.46355 0.15145 0.47275 0.15076 0.48091 0.1459 C 0.50365 0.13272 0.52639 0.11815 0.55139 0.11261 C 0.5599 0.10682 0.56615 0.10405 0.57552 0.10174 C 0.59098 0.09318 0.60382 0.08578 0.6198 0.08232 C 0.63316 0.08324 0.64653 0.08255 0.66007 0.08509 C 0.6625 0.08532 0.66407 0.08856 0.66598 0.09041 C 0.67709 0.09989 0.67639 0.09735 0.68629 0.10983 C 0.69966 0.12694 0.69063 0.12139 0.70243 0.12648 C 0.7158 0.14521 0.72622 0.16301 0.73646 0.18498 C 0.74618 0.1785 0.75209 0.16856 0.76077 0.16 C 0.77153 0.12972 0.80382 0.0844 0.82726 0.07654 C 0.84132 0.06636 0.84653 0.06336 0.8632 0.05989 C 0.87466 0.06151 0.88646 0.06243 0.8974 0.06567 C 0.90868 0.06867 0.90243 0.07076 0.90973 0.07654 C 0.92066 0.08532 0.93716 0.0881 0.94983 0.09041 C 0.95313 0.09503 0.95834 0.09804 0.9599 0.10451 C 0.96216 0.11353 0.96146 0.11445 0.96789 0.12116 C 0.97049 0.12347 0.97344 0.12417 0.97605 0.12648 C 0.97952 0.13041 0.98125 0.1385 0.98612 0.14058 C 0.99011 0.14243 0.99827 0.1459 0.99827 0.14636 C 1.02292 0.14266 1.0415 0.1385 1.06476 0.13203 C 1.08646 0.12 1.10764 0.11168 1.13091 0.10706 C 1.15122 0.10798 1.17153 0.1059 1.1915 0.10983 C 1.19636 0.11076 1.19879 0.12 1.20313 0.12116 C 1.21875 0.12532 1.23195 0.12995 1.24792 0.13203 C 1.25816 0.13688 1.26528 0.15076 1.27379 0.16 C 1.27761 0.16393 1.28125 0.16879 1.28594 0.17087 C 1.28959 0.17272 1.29809 0.17642 1.29809 0.17665 C 1.31823 0.16532 1.29862 0.17873 1.3158 0.157 C 1.32431 0.14659 1.33334 0.13804 1.34237 0.12925 C 1.35834 0.11353 1.37396 0.09919 1.39063 0.08509 C 1.40591 0.07191 1.42327 0.05226 1.44098 0.04602 C 1.44879 0.03862 1.45747 0.03492 1.46702 0.03492 L 1.63021 0.11261 L 1.78924 0.10174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1 -0.00995 0.02517 -0.00717 0.03802 -0.01041 C 0.08351 -0.02174 0.13003 -0.01989 0.17621 -0.02312 C 0.22448 -0.03931 0.27378 -0.03862 0.32378 -0.04 C 0.33038 -0.04255 0.33611 -0.04648 0.34288 -0.04856 C 0.35712 -0.05804 0.37326 -0.06035 0.38889 -0.06336 C 0.39323 -0.06729 0.39931 -0.07191 0.40469 -0.07191 " pathEditMode="relative" ptsTypes="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I 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________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 speak Arabic fluently when I was a child and we lived in Egypt</a:t>
            </a:r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.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Could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100000" l="5111" r="90000">
                        <a14:foregroundMark x1="56222" y1="14667" x2="60333" y2="15000"/>
                        <a14:foregroundMark x1="61444" y1="14667" x2="61444" y2="21167"/>
                        <a14:foregroundMark x1="55111" y1="14333" x2="51778" y2="21833"/>
                        <a14:foregroundMark x1="61444" y1="31667" x2="61444" y2="37333"/>
                        <a14:foregroundMark x1="52000" y1="22500" x2="52444" y2="31000"/>
                        <a14:foregroundMark x1="63444" y1="27500" x2="62333" y2="32333"/>
                        <a14:foregroundMark x1="64000" y1="28333" x2="60667" y2="40667"/>
                        <a14:backgroundMark x1="41667" y1="26167" x2="29222" y2="49167"/>
                        <a14:backgroundMark x1="35111" y1="65000" x2="26556" y2="97167"/>
                        <a14:backgroundMark x1="37778" y1="58000" x2="31667" y2="7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r="25497"/>
          <a:stretch/>
        </p:blipFill>
        <p:spPr bwMode="auto">
          <a:xfrm>
            <a:off x="-7010400" y="1847102"/>
            <a:ext cx="5369742" cy="5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 Título"/>
          <p:cNvSpPr txBox="1">
            <a:spLocks/>
          </p:cNvSpPr>
          <p:nvPr/>
        </p:nvSpPr>
        <p:spPr>
          <a:xfrm>
            <a:off x="3100495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14544 C 0.00139 0.14105 0.00209 0.13573 0.004 0.13157 C 0.01007 0.11908 0.02813 0.10567 0.03837 0.10128 C 0.04879 0.09133 0.06059 0.08625 0.07049 0.07607 C 0.07795 0.06798 0.08351 0.06105 0.09271 0.05665 C 0.10295 0.05827 0.11302 0.0592 0.12292 0.0622 C 0.12587 0.06313 0.12795 0.06636 0.13091 0.06775 C 0.14497 0.07515 0.16007 0.08024 0.17483 0.0844 C 0.17969 0.09064 0.18507 0.09457 0.18889 0.10128 C 0.19844 0.11654 0.20504 0.13365 0.21962 0.14012 C 0.22709 0.1348 0.23386 0.12787 0.2415 0.12324 C 0.26441 0.11006 0.29202 0.11261 0.31598 0.10937 C 0.33889 0.11053 0.36268 0.10567 0.38438 0.11492 C 0.40573 0.12394 0.42223 0.15122 0.43889 0.17041 C 0.44549 0.17827 0.44636 0.1859 0.45469 0.18983 C 0.46354 0.18706 0.47275 0.18636 0.48091 0.18151 C 0.50365 0.16833 0.52639 0.15376 0.55139 0.14821 C 0.5599 0.14243 0.56615 0.13966 0.57552 0.13735 C 0.59098 0.12879 0.60382 0.12139 0.6198 0.11792 C 0.63316 0.11885 0.64653 0.11816 0.66007 0.1207 C 0.6625 0.12093 0.66407 0.12417 0.66598 0.12602 C 0.67709 0.1355 0.67639 0.13295 0.68629 0.14544 C 0.69966 0.16255 0.69063 0.157 0.70243 0.16209 C 0.7158 0.18081 0.72622 0.19862 0.73646 0.22058 C 0.74618 0.21411 0.75209 0.20417 0.76077 0.19561 C 0.77153 0.16532 0.80382 0.12 0.82726 0.11214 C 0.84132 0.10197 0.84653 0.09896 0.8632 0.0955 C 0.87466 0.09711 0.88646 0.09804 0.8974 0.10128 C 0.90868 0.10428 0.90243 0.10636 0.90973 0.11214 C 0.92066 0.12093 0.93716 0.1237 0.94983 0.12602 C 0.95313 0.13064 0.95834 0.13365 0.9599 0.14012 C 0.96216 0.14914 0.96146 0.15006 0.96789 0.15677 C 0.97049 0.15908 0.97344 0.15977 0.97605 0.16209 C 0.97952 0.16602 0.98125 0.17411 0.98611 0.17619 C 0.99011 0.17804 0.99827 0.18151 0.99827 0.18197 C 1.02292 0.17827 1.0415 0.17411 1.06476 0.16764 C 1.08646 0.15561 1.10764 0.14729 1.13091 0.14266 C 1.15122 0.14359 1.17153 0.14151 1.1915 0.14544 C 1.19636 0.14636 1.19879 0.15561 1.20313 0.15677 C 1.21875 0.16093 1.23195 0.16555 1.24792 0.16764 C 1.25816 0.17249 1.26528 0.18636 1.27379 0.19561 C 1.27761 0.19954 1.28125 0.2044 1.28594 0.20648 C 1.28959 0.20833 1.29809 0.21203 1.29809 0.21226 C 1.31823 0.20093 1.29861 0.21434 1.3158 0.19261 C 1.32431 0.1822 1.33334 0.17365 1.34236 0.16486 C 1.35834 0.14914 1.37396 0.1348 1.39063 0.1207 C 1.40591 0.10752 1.42327 0.08787 1.44098 0.08162 C 1.44879 0.07422 1.45747 0.07053 1.46702 0.07053 L 1.63021 0.14821 L 1.78924 0.13735 " pathEditMode="relative" rAng="0" ptsTypes="fffffffffffffffffffffffffffffffffffffffffffffffAAA">
                                      <p:cBhvr>
                                        <p:cTn id="48" dur="4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26 -0.02659 -0.00243 -0.05387 -0.00469 -0.08046 C -0.00521 -0.08601 -0.01181 -0.09665 -0.01424 -0.1015 C -0.01649 -0.11052 -0.01719 -0.12486 -0.02222 -0.1311 C -0.02413 -0.13896 -0.02309 -0.13549 -0.02535 -0.14173 " pathEditMode="relative" ptsTypes="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smtClean="0">
                <a:solidFill>
                  <a:schemeClr val="bg1"/>
                </a:solidFill>
                <a:latin typeface="Bauhaus 93" pitchFamily="82" charset="0"/>
              </a:rPr>
              <a:t>Can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The book is optional. My professor said we 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________ 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read 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it if we needed extra credit.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15711" y="831215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Could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30" b="100000" l="10000" r="90000">
                        <a14:foregroundMark x1="54839" y1="4884" x2="58226" y2="8605"/>
                        <a14:foregroundMark x1="54677" y1="3953" x2="51290" y2="6512"/>
                        <a14:foregroundMark x1="35000" y1="36744" x2="40323" y2="42326"/>
                        <a14:foregroundMark x1="54355" y1="83953" x2="56452" y2="95814"/>
                        <a14:foregroundMark x1="27903" y1="77442" x2="34677" y2="75116"/>
                        <a14:foregroundMark x1="29355" y1="78605" x2="35000" y2="75581"/>
                        <a14:foregroundMark x1="53710" y1="87442" x2="55806" y2="92093"/>
                        <a14:backgroundMark x1="50645" y1="59535" x2="46452" y2="83256"/>
                        <a14:backgroundMark x1="45323" y1="86047" x2="29839" y2="90698"/>
                        <a14:backgroundMark x1="76452" y1="67442" x2="66613" y2="89767"/>
                        <a14:backgroundMark x1="81129" y1="84884" x2="65806" y2="90465"/>
                        <a14:backgroundMark x1="88065" y1="86279" x2="76935" y2="97907"/>
                        <a14:backgroundMark x1="67097" y1="96047" x2="80000" y2="96512"/>
                        <a14:backgroundMark x1="61452" y1="94884" x2="74516" y2="94884"/>
                        <a14:backgroundMark x1="48065" y1="96512" x2="17581" y2="96047"/>
                        <a14:backgroundMark x1="42419" y1="44884" x2="36290" y2="47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31533" y="1016490"/>
            <a:ext cx="8945076" cy="620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 Título"/>
          <p:cNvSpPr txBox="1">
            <a:spLocks/>
          </p:cNvSpPr>
          <p:nvPr/>
        </p:nvSpPr>
        <p:spPr>
          <a:xfrm>
            <a:off x="29900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6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4069 C 0.00139 0.03006 0.00209 0.01734 0.004 0.00717 C 0.01007 -0.02289 0.02813 -0.0548 0.03837 -0.06543 C 0.04879 -0.08948 0.06059 -0.10174 0.07049 -0.12601 C 0.07796 -0.14543 0.08351 -0.16231 0.09271 -0.17249 C 0.10296 -0.16879 0.11302 -0.16671 0.12292 -0.15954 C 0.12587 -0.15723 0.12796 -0.14937 0.13091 -0.1459 C 0.14497 -0.12832 0.16007 -0.11607 0.175 -0.1059 C 0.17969 -0.0911 0.18507 -0.08162 0.18889 -0.06543 C 0.19844 -0.0289 0.20504 0.01248 0.21962 0.02774 C 0.22709 0.01503 0.23386 -0.00162 0.2415 -0.01272 C 0.26441 -0.04463 0.29202 -0.03815 0.31598 -0.04601 C 0.33889 -0.04347 0.36268 -0.0548 0.38438 -0.03283 C 0.40573 -0.0111 0.42223 0.05433 0.43889 0.10081 C 0.44549 0.11954 0.44636 0.1378 0.45469 0.14728 C 0.46355 0.14081 0.47275 0.13896 0.48091 0.1274 C 0.50365 0.09549 0.52639 0.06081 0.55139 0.04717 C 0.5599 0.03352 0.56615 0.02659 0.57552 0.02127 C 0.59098 0.00069 0.60382 -0.01711 0.6198 -0.02543 C 0.63316 -0.02335 0.64653 -0.02497 0.66007 -0.01873 C 0.6625 -0.01827 0.66407 -0.01041 0.66598 -0.00601 C 0.67709 0.01665 0.67639 0.01063 0.68629 0.04069 C 0.69966 0.08185 0.69063 0.06844 0.70243 0.08069 C 0.7158 0.12555 0.72622 0.16855 0.73646 0.2215 C 0.74618 0.20555 0.75209 0.18196 0.76077 0.16139 C 0.77153 0.08832 0.80382 -0.02058 0.82726 -0.03931 C 0.84132 -0.06405 0.84653 -0.07122 0.8632 -0.07931 C 0.87466 -0.07538 0.88646 -0.0733 0.8974 -0.06543 C 0.90868 -0.05827 0.90243 -0.05341 0.90973 -0.03931 C 0.92066 -0.01827 0.93716 -0.01156 0.94983 -0.00601 C 0.95313 0.00485 0.95834 0.01248 0.9599 0.02774 C 0.96216 0.04948 0.96146 0.05179 0.96789 0.06774 C 0.97049 0.07352 0.97344 0.07491 0.97605 0.08069 C 0.97952 0.09017 0.98125 0.10959 0.98612 0.11445 C 0.99011 0.11907 0.99827 0.1274 0.99827 0.12855 C 1.02292 0.11954 1.0415 0.10959 1.06476 0.09387 C 1.08646 0.06497 1.10764 0.04509 1.13091 0.03422 C 1.15122 0.03607 1.17153 0.03121 1.1915 0.04069 C 1.19636 0.043 1.19879 0.06497 1.20313 0.06774 C 1.21875 0.07792 1.23195 0.08902 1.24792 0.09387 C 1.25816 0.10566 1.26528 0.13896 1.27379 0.16139 C 1.27761 0.17087 1.28125 0.1822 1.28594 0.18728 C 1.28959 0.19168 1.29809 0.20069 1.29809 0.20139 C 1.31823 0.17387 1.29862 0.20624 1.3158 0.15399 C 1.32431 0.12902 1.33334 0.10844 1.34237 0.0874 C 1.35834 0.04948 1.37396 0.01503 1.39063 -0.01873 C 1.40591 -0.05041 1.42327 -0.0978 1.44098 -0.11283 C 1.44879 -0.13064 1.45747 -0.13942 1.46702 -0.13942 L 1.63021 0.04717 L 1.78924 0.02127 " pathEditMode="relative" rAng="0" ptsTypes="fffffffffffffffffffffffffffffffffffffffffffffffA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16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083 -0.00393 0.14184 -0.00417 0.21267 0.00208 C 0.25277 -0.00047 0.29184 -0.01203 0.33177 -0.0148 C 0.36788 -0.01734 0.40382 -0.02151 0.43975 -0.02521 C 0.45434 -0.0296 0.46944 -0.03029 0.4842 -0.03376 C 0.50816 -0.03954 0.47135 -0.03145 0.49687 -0.04 C 0.50503 -0.04278 0.51267 -0.04301 0.52066 -0.04648 C 0.52274 -0.04856 0.52447 -0.05133 0.52691 -0.05272 C 0.53159 -0.05549 0.54132 -0.05919 0.54132 -0.05919 C 0.54444 -0.06197 0.54826 -0.06382 0.55086 -0.06752 C 0.55989 -0.07977 0.5552 -0.07654 0.56354 -0.08023 C 0.57013 -0.08925 0.57812 -0.09966 0.58732 -0.10359 C 0.59548 -0.12555 0.61059 -0.11908 0.62864 -0.12047 C 0.62986 -0.12694 0.63229 -0.13503 0.62864 -0.14151 C 0.62777 -0.14312 0.62673 -0.13827 0.62534 -0.13734 C 0.61666 -0.13064 0.62326 -0.13873 0.61909 -0.13318 " pathEditMode="relative" ptsTypes="fffffff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https://ugc.kn3.net/i/origin/http:/bucket2.clanacion.com.ar/anexos/fotos/07/mundial-brasil-2014-1912907w6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s://encrypted-tbn0.gstatic.com/images?q=tbn:ANd9GcSIbFkaEAEX4sLEo1IWj1UfAGN7FCjp53Te9TrWHKH4xwiGghuQh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" b="100000" l="10000" r="90000">
                        <a14:foregroundMark x1="48966" y1="4023" x2="49310" y2="21264"/>
                        <a14:foregroundMark x1="50345" y1="2874" x2="53448" y2="4598"/>
                        <a14:foregroundMark x1="61034" y1="31034" x2="61034" y2="42529"/>
                        <a14:foregroundMark x1="58966" y1="25287" x2="52069" y2="21839"/>
                        <a14:backgroundMark x1="36897" y1="59770" x2="30345" y2="74713"/>
                        <a14:backgroundMark x1="46897" y1="19540" x2="45862" y2="13793"/>
                        <a14:backgroundMark x1="45517" y1="6897" x2="48621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46" y="2493554"/>
            <a:ext cx="3033018" cy="18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>
          <a:xfrm>
            <a:off x="152400" y="150177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8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>
          <a:xfrm>
            <a:off x="-18143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Could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60198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Must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17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3289074" y="4419600"/>
            <a:ext cx="2451326" cy="26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06511" y="1591806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7432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310816" y="2114577"/>
            <a:ext cx="847779" cy="9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2496399" y="2287667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1066800" y="2557445"/>
            <a:ext cx="1076162" cy="117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2362200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6" t="23214" r="64526" b="47505"/>
          <a:stretch/>
        </p:blipFill>
        <p:spPr bwMode="auto">
          <a:xfrm>
            <a:off x="1077923" y="1600200"/>
            <a:ext cx="1512877" cy="198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23012" r="33044"/>
          <a:stretch/>
        </p:blipFill>
        <p:spPr bwMode="auto">
          <a:xfrm>
            <a:off x="2819400" y="1600200"/>
            <a:ext cx="3922889" cy="525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9953744">
            <a:off x="9242966" y="3427007"/>
            <a:ext cx="2620878" cy="19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gc.kn3.net/i/origin/http:/bucket2.clanacion.com.ar/anexos/fotos/07/mundial-brasil-2014-1912907w620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7361" b="85472" l="48871" r="98710">
                        <a14:foregroundMark x1="52097" y1="40194" x2="52097" y2="49879"/>
                        <a14:foregroundMark x1="55645" y1="30751" x2="58548" y2="33898"/>
                        <a14:foregroundMark x1="54516" y1="35351" x2="56452" y2="33656"/>
                        <a14:foregroundMark x1="50968" y1="36562" x2="52419" y2="36804"/>
                        <a14:foregroundMark x1="54032" y1="38741" x2="51452" y2="44794"/>
                        <a14:foregroundMark x1="97097" y1="63923" x2="92258" y2="61985"/>
                        <a14:foregroundMark x1="93871" y1="82324" x2="91290" y2="79177"/>
                        <a14:backgroundMark x1="55645" y1="54964" x2="74032" y2="72397"/>
                        <a14:backgroundMark x1="58548" y1="52785" x2="73871" y2="70218"/>
                        <a14:backgroundMark x1="88548" y1="80630" x2="84194" y2="76513"/>
                        <a14:backgroundMark x1="86129" y1="66344" x2="98387" y2="78208"/>
                        <a14:backgroundMark x1="85484" y1="64165" x2="92258" y2="63680"/>
                        <a14:backgroundMark x1="67903" y1="37288" x2="74355" y2="44794"/>
                        <a14:backgroundMark x1="65806" y1="38499" x2="73387" y2="48668"/>
                        <a14:backgroundMark x1="77742" y1="53027" x2="92581" y2="57627"/>
                        <a14:backgroundMark x1="54032" y1="37530" x2="55484" y2="37288"/>
                        <a14:backgroundMark x1="57419" y1="41646" x2="56290" y2="43099"/>
                        <a14:backgroundMark x1="57581" y1="53027" x2="55161" y2="53027"/>
                        <a14:backgroundMark x1="63871" y1="32446" x2="72419" y2="34140"/>
                        <a14:backgroundMark x1="54516" y1="52785" x2="50968" y2="53753"/>
                        <a14:backgroundMark x1="50000" y1="50605" x2="51935" y2="55932"/>
                        <a14:backgroundMark x1="53065" y1="46731" x2="53871" y2="45763"/>
                        <a14:backgroundMark x1="64355" y1="35351" x2="61129" y2="30508"/>
                        <a14:backgroundMark x1="76452" y1="52300" x2="74839" y2="49395"/>
                        <a14:backgroundMark x1="83548" y1="74818" x2="86290" y2="78208"/>
                        <a14:backgroundMark x1="73226" y1="68523" x2="68871" y2="64891"/>
                        <a14:backgroundMark x1="84839" y1="66586" x2="84839" y2="67312"/>
                        <a14:backgroundMark x1="92742" y1="76029" x2="89032" y2="72155"/>
                        <a14:backgroundMark x1="91935" y1="64891" x2="95161" y2="65860"/>
                        <a14:backgroundMark x1="89032" y1="79419" x2="87097" y2="77482"/>
                        <a14:backgroundMark x1="92419" y1="76755" x2="88226" y2="7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65" t="26488" b="14344"/>
          <a:stretch/>
        </p:blipFill>
        <p:spPr bwMode="auto">
          <a:xfrm rot="1417810" flipH="1">
            <a:off x="9272987" y="2363671"/>
            <a:ext cx="2560836" cy="193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-990600" y="5005068"/>
            <a:ext cx="493601" cy="53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Fabián\Desktop\penalty-clipart-football-penalty-stadium-742350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0000" b="85053" l="38538" r="65077">
                        <a14:foregroundMark x1="40000" y1="69895" x2="41308" y2="74105"/>
                        <a14:foregroundMark x1="54769" y1="50526" x2="56000" y2="51053"/>
                        <a14:foregroundMark x1="40538" y1="73579" x2="41615" y2="75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3" t="46104" r="35105" b="13431"/>
          <a:stretch/>
        </p:blipFill>
        <p:spPr bwMode="auto">
          <a:xfrm>
            <a:off x="5297714" y="362296"/>
            <a:ext cx="1255486" cy="13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365" y="-34974"/>
            <a:ext cx="2107404" cy="186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-18143" y="-76200"/>
            <a:ext cx="9144000" cy="990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You 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__________</a:t>
            </a:r>
            <a:r>
              <a:rPr lang="en-US" sz="2400" dirty="0">
                <a:solidFill>
                  <a:schemeClr val="bg1"/>
                </a:solidFill>
                <a:latin typeface="Arial Rounded MT Bold" pitchFamily="34" charset="0"/>
              </a:rPr>
              <a:t> take your umbrella along with you today</a:t>
            </a:r>
            <a:r>
              <a:rPr lang="en-US" sz="2400" dirty="0" smtClean="0">
                <a:solidFill>
                  <a:schemeClr val="bg1"/>
                </a:solidFill>
                <a:latin typeface="Arial Rounded MT Bold" pitchFamily="34" charset="0"/>
              </a:rPr>
              <a:t>. It will rain.</a:t>
            </a:r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1026" name="Picture 2" descr="http://www.elcomercio.com/files/article_main/uploads/2014/07/09/53bddaa98e73c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4412" b="90000" l="34804" r="89706">
                        <a14:foregroundMark x1="45588" y1="35588" x2="51961" y2="45294"/>
                        <a14:foregroundMark x1="41993" y1="48235" x2="47222" y2="52941"/>
                        <a14:foregroundMark x1="43137" y1="33529" x2="46078" y2="37353"/>
                        <a14:foregroundMark x1="43464" y1="29706" x2="44608" y2="33235"/>
                        <a14:foregroundMark x1="85294" y1="67059" x2="81373" y2="68529"/>
                        <a14:foregroundMark x1="84477" y1="89118" x2="82516" y2="82941"/>
                        <a14:foregroundMark x1="51634" y1="42353" x2="49837" y2="39118"/>
                        <a14:foregroundMark x1="40523" y1="38824" x2="41667" y2="48824"/>
                        <a14:foregroundMark x1="39706" y1="37647" x2="41013" y2="38824"/>
                        <a14:backgroundMark x1="57353" y1="33235" x2="89542" y2="56176"/>
                        <a14:backgroundMark x1="43301" y1="63235" x2="67157" y2="83824"/>
                        <a14:backgroundMark x1="49346" y1="60882" x2="57843" y2="72647"/>
                        <a14:backgroundMark x1="72549" y1="71471" x2="82190" y2="75000"/>
                        <a14:backgroundMark x1="70261" y1="71765" x2="75490" y2="71471"/>
                        <a14:backgroundMark x1="65523" y1="52059" x2="79248" y2="61471"/>
                        <a14:backgroundMark x1="60294" y1="50588" x2="65033" y2="54412"/>
                        <a14:backgroundMark x1="48366" y1="58529" x2="47222" y2="65882"/>
                        <a14:backgroundMark x1="52941" y1="36471" x2="57843" y2="43529"/>
                        <a14:backgroundMark x1="43791" y1="39412" x2="44771" y2="45294"/>
                        <a14:backgroundMark x1="42974" y1="44118" x2="43301" y2="47059"/>
                        <a14:backgroundMark x1="75163" y1="84706" x2="56536" y2="74706"/>
                        <a14:backgroundMark x1="61438" y1="75294" x2="54902" y2="67941"/>
                        <a14:backgroundMark x1="64542" y1="57941" x2="60621" y2="51471"/>
                        <a14:backgroundMark x1="56373" y1="48824" x2="61601" y2="52353"/>
                        <a14:backgroundMark x1="47876" y1="56765" x2="40196" y2="52059"/>
                        <a14:backgroundMark x1="47222" y1="47647" x2="44771" y2="45294"/>
                        <a14:backgroundMark x1="53431" y1="41765" x2="48039" y2="35882"/>
                        <a14:backgroundMark x1="42484" y1="44118" x2="42484" y2="42059"/>
                        <a14:backgroundMark x1="43464" y1="27647" x2="37582" y2="25294"/>
                        <a14:backgroundMark x1="40686" y1="35882" x2="42810" y2="37647"/>
                        <a14:backgroundMark x1="42810" y1="33529" x2="42810" y2="3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25852" r="12581" b="5882"/>
          <a:stretch/>
        </p:blipFill>
        <p:spPr bwMode="auto">
          <a:xfrm>
            <a:off x="-2819400" y="2353685"/>
            <a:ext cx="2620764" cy="19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logos-vector.com/images/logo/xxl/9/8/7/98711/GOAL_afd32_450x450.png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1333" y1="12360" x2="19111" y2="19101"/>
                        <a14:foregroundMark x1="27111" y1="15730" x2="42667" y2="16854"/>
                        <a14:foregroundMark x1="52889" y1="15730" x2="72222" y2="14607"/>
                        <a14:foregroundMark x1="78222" y1="14607" x2="79778" y2="26966"/>
                        <a14:foregroundMark x1="77778" y1="57303" x2="80444" y2="77528"/>
                        <a14:foregroundMark x1="78889" y1="88764" x2="95556" y2="79775"/>
                        <a14:foregroundMark x1="72667" y1="46067" x2="53333" y2="53933"/>
                        <a14:foregroundMark x1="43778" y1="46067" x2="45556" y2="79775"/>
                        <a14:foregroundMark x1="26222" y1="49438" x2="30889" y2="86517"/>
                        <a14:foregroundMark x1="43556" y1="85393" x2="33111" y2="84270"/>
                        <a14:foregroundMark x1="1778" y1="49438" x2="7778" y2="87640"/>
                        <a14:foregroundMark x1="9556" y1="88764" x2="20000" y2="76404"/>
                        <a14:foregroundMark x1="21333" y1="46067" x2="9778" y2="49438"/>
                        <a14:foregroundMark x1="11556" y1="10112" x2="889" y2="20225"/>
                        <a14:foregroundMark x1="51111" y1="43820" x2="52667" y2="79775"/>
                        <a14:foregroundMark x1="71333" y1="56180" x2="70889" y2="86517"/>
                        <a14:backgroundMark x1="86889" y1="41573" x2="98667" y2="0"/>
                        <a14:backgroundMark x1="1111" y1="94382" x2="222" y2="94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42679" y="2014521"/>
            <a:ext cx="6866479" cy="13580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2743200" y="838200"/>
            <a:ext cx="2590800" cy="61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 err="1" smtClean="0">
                <a:solidFill>
                  <a:schemeClr val="bg1"/>
                </a:solidFill>
                <a:latin typeface="Bauhaus 93" pitchFamily="82" charset="0"/>
              </a:rPr>
              <a:t>Should</a:t>
            </a:r>
            <a:endParaRPr lang="en-US" sz="4000" dirty="0">
              <a:solidFill>
                <a:schemeClr val="bg1"/>
              </a:solidFill>
              <a:latin typeface="Bauhaus 93" pitchFamily="82" charset="0"/>
            </a:endParaRPr>
          </a:p>
        </p:txBody>
      </p:sp>
      <p:pic>
        <p:nvPicPr>
          <p:cNvPr id="25" name="Picture 20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667" b="100000" l="8889" r="72222">
                        <a14:backgroundMark x1="55111" y1="39333" x2="42889" y2="9333"/>
                        <a14:backgroundMark x1="30889" y1="24000" x2="30889" y2="24000"/>
                        <a14:backgroundMark x1="37556" y1="5000" x2="30889" y2="2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4" r="24258"/>
          <a:stretch/>
        </p:blipFill>
        <p:spPr bwMode="auto">
          <a:xfrm>
            <a:off x="-7199087" y="1136719"/>
            <a:ext cx="6342743" cy="596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6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37 0.08046 C 0.75295 0.07561 0.74462 0.06636 0.73455 0.06011 C 0.71684 0.04925 0.7026 0.04185 0.68299 0.03792 C 0.66823 0.02844 0.64913 0.02936 0.63299 0.02381 C 0.62378 0.01642 0.61424 0.01618 0.60417 0.01179 C 0.59705 0.00462 0.58941 0.00254 0.5816 -0.00231 " pathEditMode="relative" rAng="0" ptsTypes="fffffA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4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889 -0.03306 C -0.68142 -0.03121 -0.67691 -0.02705 -0.66979 -0.02474 C -0.64531 -0.00856 -0.61406 -0.00578 -0.58732 -0.00139 C -0.5743 0.00439 -0.55955 0.00462 -0.546 0.00902 C -0.53211 0.01873 -0.51805 0.02035 -0.50312 0.02613 C -0.49305 0.03006 -0.48489 0.03792 -0.47465 0.04092 C -0.46823 0.04647 -0.46146 0.04694 -0.45399 0.04925 C -0.44965 0.05295 -0.44444 0.05711 -0.43975 0.05988 C -0.43663 0.06173 -0.43333 0.06266 -0.43021 0.06405 C -0.42864 0.06474 -0.42534 0.06613 -0.42534 0.06613 C -0.42482 0.06821 -0.42448 0.07052 -0.42378 0.0726 C -0.421 0.08 -0.41771 0.08023 -0.42534 0.07676 C -0.41614 0.07376 -0.41527 0.07306 -0.40955 0.083 C -0.40573 0.08948 -0.40642 0.08462 -0.40642 0.09156 " pathEditMode="relative" ptsTypes="fffffffffffffA">
                                      <p:cBhvr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3119 C 0.26701 -0.31052 0.27361 -0.31329 0.2816 -0.3045 C 0.28715 -0.29872 0.29444 -0.28 0.29444 -0.27977 C 0.29653 -0.26982 0.29965 -0.26034 0.30226 -0.2504 C 0.30278 -0.24578 0.30295 -0.24046 0.30382 -0.23583 C 0.30451 -0.23214 0.3066 -0.22936 0.30712 -0.22589 C 0.30816 -0.21942 0.30799 -0.21271 0.30868 -0.20624 C 0.31076 -0.1889 0.31476 -0.17133 0.31823 -0.15445 C 0.31962 -0.16092 0.31892 -0.16855 0.32135 -0.1741 C 0.32153 -0.17479 0.33056 -0.17896 0.3309 -0.17919 C 0.33247 -0.18081 0.33368 -0.18358 0.33559 -0.18404 C 0.3441 -0.18612 0.34375 -0.17341 0.34514 -0.16462 C 0.35122 -0.16693 0.35521 -0.17133 0.36111 -0.1741 C 0.36476 -0.17341 0.36858 -0.17341 0.37222 -0.17179 C 0.3776 -0.16924 0.3816 -0.16208 0.38802 -0.16208 " pathEditMode="relative" rAng="0" ptsTypes="ffffffffffffffA">
                                      <p:cBhvr>
                                        <p:cTn id="4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7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15168 C 0.00139 0.14104 0.00208 0.12832 0.00399 0.11815 C 0.01007 0.08809 0.02812 0.05618 0.03837 0.04555 C 0.04878 0.0215 0.06059 0.00925 0.07048 -0.01503 C 0.07795 -0.03445 0.08351 -0.05133 0.09271 -0.0615 C 0.10295 -0.0578 0.11302 -0.05572 0.12292 -0.04856 C 0.12587 -0.04624 0.12795 -0.03838 0.1309 -0.03491 C 0.14496 -0.01734 0.16007 -0.00509 0.175 0.00509 C 0.17969 0.01988 0.18507 0.02936 0.18889 0.04555 C 0.19844 0.08208 0.20503 0.12347 0.21962 0.13873 C 0.22708 0.12601 0.23385 0.10936 0.24149 0.09826 C 0.26441 0.06636 0.29201 0.07283 0.31597 0.06497 C 0.33889 0.06751 0.36267 0.05618 0.38437 0.07815 C 0.40573 0.09988 0.42222 0.16532 0.43889 0.21179 C 0.44548 0.23052 0.44635 0.24878 0.45469 0.25826 C 0.46354 0.25179 0.47274 0.24994 0.4809 0.23838 C 0.50364 0.20647 0.52639 0.17179 0.55139 0.15815 C 0.55989 0.14451 0.56614 0.13757 0.57552 0.13225 C 0.59097 0.11168 0.60382 0.09387 0.61979 0.08555 C 0.63316 0.08763 0.64653 0.08601 0.66007 0.09225 C 0.6625 0.09272 0.66406 0.10058 0.66597 0.10497 C 0.67708 0.12763 0.67639 0.12162 0.68628 0.15168 C 0.69965 0.19283 0.69062 0.17942 0.70243 0.19168 C 0.7158 0.23653 0.72621 0.27954 0.73646 0.33248 C 0.74618 0.31653 0.75208 0.29295 0.76076 0.27237 C 0.77153 0.19931 0.80382 0.0904 0.82726 0.07168 C 0.84132 0.04694 0.84653 0.03977 0.86319 0.03168 C 0.87465 0.03561 0.88646 0.03769 0.89739 0.04555 C 0.90868 0.05272 0.90243 0.05757 0.90972 0.07168 C 0.92066 0.09272 0.93715 0.09942 0.94983 0.10497 C 0.95312 0.11584 0.95833 0.12347 0.95989 0.13873 C 0.96215 0.16046 0.96146 0.16277 0.96788 0.17873 C 0.97048 0.18451 0.97344 0.18589 0.97604 0.19168 C 0.97951 0.20115 0.98125 0.22058 0.98611 0.22543 C 0.9901 0.23006 0.99826 0.23838 0.99826 0.23954 C 1.02292 0.23052 1.04149 0.22058 1.06476 0.20485 C 1.08646 0.17595 1.10764 0.15607 1.1309 0.1452 C 1.15121 0.14705 1.17153 0.1422 1.19149 0.15168 C 1.19635 0.15399 1.19878 0.17595 1.20312 0.17873 C 1.21875 0.1889 1.23194 0.2 1.24792 0.20485 C 1.25816 0.21665 1.26528 0.24994 1.27378 0.27237 C 1.2776 0.28185 1.28125 0.29318 1.28594 0.29826 C 1.28958 0.30266 1.29809 0.31168 1.29809 0.31237 C 1.31823 0.28485 1.29861 0.31722 1.3158 0.26497 C 1.3243 0.24 1.33333 0.21942 1.34236 0.19838 C 1.35833 0.16046 1.37396 0.12601 1.39062 0.09225 C 1.4059 0.06058 1.42326 0.01318 1.44097 -0.00185 C 1.44878 -0.01965 1.45746 -0.02844 1.46701 -0.02844 L 1.63021 0.15815 L 1.78923 0.13225 " pathEditMode="relative" rAng="0" ptsTypes="fffffffffffffffffffffffffffffffffffffffffffffffAAA">
                                      <p:cBhvr>
                                        <p:cTn id="4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62" y="-16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084 0.00694 -0.04045 0.0185 -0.06181 0.02312 C -0.08889 0.02914 -0.11719 0.03029 -0.14445 0.03168 C -0.15816 0.03099 -0.17205 0.03122 -0.18577 0.0296 C -0.18681 0.0296 -0.20608 0.02451 -0.21111 0.02312 C -0.21372 0.02243 -0.2191 0.02104 -0.2191 0.02104 C -0.23507 0.00833 -0.23768 -0.00323 -0.24913 -0.01919 C -0.25295 -0.03468 -0.25469 -0.05156 -0.25712 -0.06774 C -0.25764 -0.07699 -0.25782 -0.08624 -0.25868 -0.09526 C -0.25886 -0.09734 -0.26025 -0.09942 -0.26025 -0.1015 C -0.26025 -0.10867 -0.25868 -0.1156 -0.25868 -0.12277 " pathEditMode="relative" ptsTypes="ffffffffff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733 -0.16046 C -0.74462 -0.15861 -0.75 -0.15445 -0.75556 -0.15167 C -0.77795 -0.13479 -0.80747 -0.1304 -0.83247 -0.12508 C -0.84462 -0.11167 -0.85851 -0.11768 -0.87084 -0.11283 C -0.88386 -0.10265 -0.89688 -0.10034 -0.91094 -0.0941 C -0.92014 -0.08971 -0.92778 -0.08138 -0.93733 -0.07815 C -0.94306 -0.0726 -0.94966 -0.07167 -0.95643 -0.0689 C -0.96059 -0.0652 -0.96528 -0.0608 -0.96962 -0.0578 C -0.97257 -0.05618 -0.9757 -0.05502 -0.97848 -0.05341 C -0.97986 -0.05248 -0.98316 -0.05132 -0.98316 -0.05109 C -0.98351 -0.04901 -0.98386 -0.0467 -0.9842 -0.04508 C -0.98681 -0.03745 -0.98976 -0.03699 -0.98282 -0.04092 C -0.99132 -0.04323 -0.99202 -0.04416 -0.9974 -0.03375 C -1.00052 -0.02751 -1.00052 -0.03237 -1.00018 -0.0252 " pathEditMode="relative" rAng="-127246" ptsTypes="fffffffffffffA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0" y="6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152</Words>
  <Application>Microsoft Office PowerPoint</Application>
  <PresentationFormat>Presentación en pantalla (4:3)</PresentationFormat>
  <Paragraphs>54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Ted's flight from Amsterdam took more than 11 hours. He ______ be exhausted.</vt:lpstr>
      <vt:lpstr>Hiking the trail to the peak _______ be dangerous if you are not well prepared for dramatic weather changes.</vt:lpstr>
      <vt:lpstr>Dave: ______ you hold your breath for more than a minute?</vt:lpstr>
      <vt:lpstr>Jenny's engagement ring is enormous! It ______ have cost a fortune.</vt:lpstr>
      <vt:lpstr>Please make sure to water my plants while I am gone. If they don't get enough water, they ______ die.</vt:lpstr>
      <vt:lpstr>I ________ speak Arabic fluently when I was a child and we lived in Egypt.</vt:lpstr>
      <vt:lpstr>The book is optional. My professor said we ________ read it if we needed extra credit.</vt:lpstr>
      <vt:lpstr>You __________ take your umbrella along with you today. It will rain.</vt:lpstr>
      <vt:lpstr>I really _________ use the bathroom!</vt:lpstr>
      <vt:lpstr>I _________ speak Arabic fluently when I was a child and we lived in Egypt.</vt:lpstr>
      <vt:lpstr>Ned: __________ I borrow your lighter for a minute?</vt:lpstr>
      <vt:lpstr>__________  you always say the first thing that pops into your head?</vt:lpstr>
      <vt:lpstr>Oh no! Frank's wallet is lying on the coffee table. He _________ have left it here last night.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Fabián Pérez</dc:creator>
  <cp:lastModifiedBy>Fabián Pérez</cp:lastModifiedBy>
  <cp:revision>28</cp:revision>
  <dcterms:created xsi:type="dcterms:W3CDTF">2016-07-04T20:11:27Z</dcterms:created>
  <dcterms:modified xsi:type="dcterms:W3CDTF">2016-07-05T15:29:21Z</dcterms:modified>
</cp:coreProperties>
</file>